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функций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функция при движении по оси x слева направо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понимать, как меняется функция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быстро читать графики, сравнивать значения без лишних вычислений и решать задачи по алгебре. Они описывают реальные процессы: температуру, скорость, расход воды, число подписчиков и другие изменения во времени.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 ее график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всех точек с координатами (x; y), которые удовлетворяют заданному правилу. По его виду удобно замечать, где значения растут, падают или не меняются.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слева направо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график слева направо, видно, как ведет себя y при увеличении x. Именно так определяют возрастание, убывание и постоянство функции.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и 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функции есть область определения — все допустимые x, и множество значений — все получающиеся y. Эти множества помогают понимать, на каком участке можно исследовать поведение функции.
</a:t>
            </a:r>
            <a:endParaRPr lang="en-US" sz="1238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x — одно y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задает соответствие, при котором каждому значению x отвечает только одно значение y. Это правило можно записать формулой, таблицей или показать на графике.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возрастающей, убывающей и постоянной функции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называется возрастающей на промежутке, если при увеличении x соответствующие значения y тоже увеличиваются. Чем правее точка, тем выше она расположена на графике.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называется убывающей на промежутке, если при увеличении x значения y уменьшаются. На графике это выглядит как движение вниз вправо.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является постоянной, если при любых x из выбранного промежутка значение y остается одним и тем же. Ее график образует горизонтальную линию.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 промежутке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обычно рассматривают не для всей функции сразу, а для отдельного участка. На разных промежутках одна и та же функция может вести себя по-разному.
</a:t>
            </a:r>
            <a:endParaRPr lang="en-US" sz="13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поведения функции на одном графике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показывает, что один и тот же график может менять направление несколько раз. Границы участков выделяют переходы между разными свойствами функции.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графика позволяют сразу увидеть: сначала функция возрастает, затем убывает, а потом остается постоянной.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«Возрастание и убывание функций»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поведения функции по графику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графика на выбранном промежутке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поведение функции по разным способам задания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вывод можно получить по графику, таблице или формуле. Способ зависит от того, как задана функция.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 ведут к одному результату: поведение функции можно определить несколькими способами.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«Функции»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линейной функции достаточно посмотреть на знак a. Он сразу показывает, возрастает прямая, убывает она или остается горизонтальной.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линейной функции из курса алгебры 9 класса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случая важны для знака коэффициента a: положительный, отрицательный и нулевой.
</a:t>
            </a:r>
            <a:endParaRPr lang="en-US" sz="2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и направление графика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прямой легко понять, как меняется функция. Чем больше наклон, тем заметнее рост или спад графика.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ведет к возрастанию, отрицательный — к убыванию, нулевой — к постоянству.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«Линейная функция»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течение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воздух часто постепенно нагревается, а к вечеру начинает остывать. На графике это выглядит как участок возрастания, а затем участок убывания. По такому рисунку легко увидеть, в какие часы изменения были самыми заметными.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Счетчик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счетчика обычно не уменьшаются: они растут только тогда, когда вода расходуется. Если на графике есть короткие ровные отрезки, это значит, что в эти моменты расхода не было, и значение оставалось постоянным.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растения увеличивается неравномерно: после полива и света оно растет быстрее, а в некоторые дни почти не меняется. Такой пример показывает, что на одном графике могут чередоваться возрастание и почти горизонтальные участки.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рост и убывание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x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точек по оси x важнее их высоты на рисунке. Сначала определяют, какое значение x больше, а затем смотрят, как изменилось соответствующее значение y.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двигаться по графику слева направо и точки поднимаются, функция возрастает. Если линия опускается, функция убывает; горизонтальный участок означает постоянство.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вывод по парам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точек удобно записать сравнение: при x2 &gt; x1 у возрастающей функции y2 &gt; y1, а у убывающей — y2 &lt; y1. Это помогает избежать ошибок.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на 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нескольким последовательным точкам видно, как ведёт себя функция при увеличении x.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увеличении x значения y растут, функция возрастает; если уменьшаются — убывает; если не меняются — постоянна.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иллюстрации трёх случаев поведения функции.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графика, таблицы или формулы.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возрастания и убывания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на каких участках функция задана. Затем выбирают промежуток и смотрят, как меняются значения при движении слева направо.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участке график может подниматься, а на другом — опускаться. В точках максимума, минимума или перегиба направление часто меняется.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монотонности записывают отдельно, чтобы точно указать, где функция возрастает, убывает или сохраняет постоянное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 максимумом и минимумом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помогают увидеть, где поведение меняется. По ним удобно выделять участки роста, спада и постоянства.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есть локальный максимум и минимум, поэтому функция меняет направление несколько раз и имеет разные промежутки монотонности.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графика, без привязки к реальному измерению.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72" y="2262229"/>
            <a:ext cx="2278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постоянной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любых значениях x получается одно и то же y, функция не изменяется. Это означает, что на всём выбранном промежутке она постоянна.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постоянной функции — прямая, параллельная оси x. По ней легко увидеть, что высота точек не меняется, а значит, рост и убывание отсутствуют.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Постоянную функцию не относят ни к возрастающим, ни к убывающим. В задачах она часто описывает величину, которая некоторое время остаётся неизменной.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и математическая запись свойств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записи помогают связать привычные слова с алгебраическими обозначениями.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свойство можно описать словами, формулой и кратким смыслом, поэтому важно уверенно читать все три записи.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определения монотонности функции из школьного курса алгебры.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промежутков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левую и правую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смотрят только на высоту точек и не замечают, что по оси x нужно двигаться слева направо. Из-за этого рост принимают за убывание.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разрывы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имеет разрыв или отдельные участки, их нельзя объединять в один промежуток. Каждый фрагмент функции анализируют отдельно, иначе ответ будет неточным.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всю функцию и 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может быть возрастающей только на части графика. Нельзя делать вывод по одному короткому отрезку и переносить его на всю область определения.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считают спадом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ровный участок ошибочно называют убывающим. Если значения y не меняются, это постоянный промежуток, а не спад и не рост.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одном графике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линии легко увидеть, где функция меняет направление. Отдельные подписи помогают быстро сопоставить участок графика и свойство функции.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спад и постоянный отрезок на одном рисунке показывают, что поведение функции нужно анализировать по промежуткам, а не по всему графику сразу.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график, составленный для демонстрации трёх типов поведения функции.
</a:t>
            </a:r>
            <a:endParaRPr lang="en-US" sz="8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Возрастание, убывание и постоянство показывают, как меняются значения функции при движении по оси x. Эти свойства удобно определять по графику, таблице и формуле, а затем записывать по промежуткам.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2026-05-29T13:19:21Z</dcterms:created>
  <dcterms:modified xsi:type="dcterms:W3CDTF">2026-05-29T13:19:21Z</dcterms:modified>
</cp:coreProperties>
</file>