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Дифференцирование дроби: правило частного и его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формулу, область определения и проверку результата на простых примерах.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функции часто встречаются в школьных задачах: они помогают исследовать графики, асимптоты, промежутки возрастания и убывания, а также учат аккуратно работать с областью определения и правилами дифференцирования.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дробные функции важны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функция и условия её существования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на 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аргумента, при которых знаменатель обращается в ноль, обязательно исключаются из области определения. Именно они задают точки, где исходная функция перестаёт существовать.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функция записывается как отношение двух выражений: числителя и знаменателя. В этих частях могут встречаться многочлены, корни, тригонометрические функции и их комбинации.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для производной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Производную дробной функции находят только там, где сама функция определена и обе её части дифференцируемы. Это позволяет избежать формальных ошибок и неверных выводов.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входят в числитель правила частного.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производной дроби строится из двух произведений: именно поэтому важно следить за знаками и порядком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правила частного из курса алгебры и начала анализа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производной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функцией вида u/v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353" y="0"/>
            <a:ext cx="29534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удобно представить как произведение u·v⁻¹. Такое преобразование не меняет смысл выражения, но позволяет применить уже известные правила дифференцирования.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двух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записи u·v⁻¹ одновременно используют правило произведения и производную степени с отрицательным показателем. Именно здесь появляется слагаемое с минусом и квадратом знаменателя.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получается (u/v)′=(u′v−uv′)/v². Эта запись показывает, что знаменатель влияет на производную и через саму функцию, и через её изменение.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частного получается именно такой
</a:t>
            </a:r>
            <a:endParaRPr lang="en-US" sz="27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операция, тем внимательнее нужно следить за распределением производных и знаков в формуле.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правила частного больше элементов, чем у суммы и произведения, поэтому здесь особенно важны порядок действий и контроль знаменателя.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производных суммы, произведения и частного; школьный курс математики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правил: сумма, произведение и частное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рациональная дробь с многочленами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y=(x²+1)/(x−1) числитель равен x²+1, а знаменатель — x−1. Сразу видно, что область определения исключает значение x=1.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производные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числителя равна 2x, а производная знаменателя — 1. Эти значения подставляются в формулу частного без дополнительных преобразований.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y′=((2x) (x−1)−(x²+1)·1)/(x−1)². Здесь особенно важно не потерять знак вычитания во втором слагаемом числителя.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и приведения подобных членов получаем y′=(x²−2x−1)/(x−1)². Конечный ответ обязательно сопровождается условием x≠1.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входит в область определения исходной записи.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выражения x/√x до √x делает вычисление производной короче, но запрещённая точка всё равно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функции x/√x при x&gt;0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тригонометрическая дробь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u и v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функции y=sin x/cos x числитель — sin x, а знаменатель — cos x. Такая запись позволяет сразу применить правило частного и учитывать точки, где cos x=0.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производные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sin x равна cos x, а производная cos x равна −sin x. Именно знак минус во второй производной определяет вид числителя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y′=(cos x·cos x−sin x·(−sin x))/cos²x. После раскрытия скобок числитель превращается в cos²x+sin²x.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cos²x+sin²x=1, окончательно имеем y′=1/cos²x. Это совпадает с sec²x и связано с производной тангенса.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73668"/>
            <a:ext cx="4037700" cy="254731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ошибки чаще всего связаны не с вычислениями, а с нарушением структуры формулы и потерей ограничений области определения.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 — ошибки в знаках и игнорирование ОДЗ; именно они чаще всего делают верный ход вычислений неверным по смыслу.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частного и стандартные требования к области определения при дифференцировании дробных функций.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дифференцировании дробей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точки разрыва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 знаменателе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обращается в ноль, значение функции в этой точке не существует, поэтому производная здесь тоже не определена. Такие точки всегда исключают из области определения заранее.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нельзя игнорировать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алгебраического сокращения исходная запись сохраняет свои ограничения. Если в дроби была «дырка» или вертикальная асимптота, производную в самой точке разрыва записывать нельзя.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графике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рациональных функций разрывы часто совпадают с вертикальными асимптотами или с точками, где после сокращения исчезает общий множитель. Это важно учитывать при анализе графика и ответе.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приближения к запрещённому значению наклон касательной становится всё резче, а график — менее устойчивым к малым изменениям x.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модуля производной указывает на близость разрыва и объясняет, почему поведение функции рядом с асимптотой становится неограниченным.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качественного поведения дробной функции у точки разрыва; без числовых эмпирических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производная возле точки разрыва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показывает локальный наклон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точке графика производная дробной функции задаёт наклон касательной. Если наклон положительный, кривая идёт вверх; если отрицательный — вниз. На рисунке это удобно показать линией касания в выбранной точке.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 и горизонтальная касательная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производная равна нулю, касательная становится горизонтальной, а сама точка может оказаться вершиной или впадиной графика. Для рациональной функции это особенно заметно на участках между разрывами, где поведение меняется плавно.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меняют картину целиком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вертикальной асимптотой график уже нельзя рассматривать как единое целое: две ветви живут отдельно. Поэтому на иллюстрации важно показать и точку касания, и границу области определения, чтобы смысл производной был очевиден.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производной дроби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Получить правило частного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 автоматически даёт формулу (u/v)′=(u′v−uv′)/v². Так правило частного оказывается следствием двух базовых правил, а не отдельным исключением.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Применить правило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произведению u·v⁻¹ применяем формулу (uv)′=u′v+uv′. После подстановки производной v⁻¹ возникает числитель u′v−uv′.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Переписать дробь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y=u/v как произведение u·v⁻¹. Это переводит задачу в знакомую форму, где можно использовать уже изученные правила дифференцирования.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Дифференцировать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v⁻¹ применяется степенное правило: производная отрицательной степени даёт множитель с минусом и квадрат знаменателя.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правилом произведения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числитель и знаменатель сокращаются без изменения области определения, сначала стоит упростить выражение. Это уменьшает число действий и снижает риск ошибок в знаках и скобках.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вид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x²/x можно заменить на x при x≠0. Тогда производная находится мгновенно, но запрет x=0 остаётся, потому что исходная дробь там не определена.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помогает только тогда, когда вы отдельно фиксируете исключённые значения. Иначе можно получить красивый, но неверный ответ, который не соответствует исходной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лучше упростить до дифференцирования
</a:t>
            </a:r>
            <a:endParaRPr lang="en-US" sz="27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решения задачи с дробью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когда выгоднее упростить выражение, а когда сразу применять правило частного.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выражение становится компактнее, но контроль знаменателя и знаков остаётся обязательным до самого конца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упрощение показывает логику вычислений: сначала структура, затем производные, потом алгебраическая обработка и окончательная запись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решения производной рациональной дроби; условная визуализация последовательности шагов.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одного примера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238" y="1319944"/>
            <a:ext cx="154422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производной дроби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помогает исследовать рациональные функции: находить интервалы возрастания и убывания, выявлять экстремумы и понимать поведение графика около разрывов.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графиков важно знать, где функция определена, как ведёт себя касательная и где появляются асимптоты. Производная делает этот анализ точнее.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зависимости встречаются в задачах о скорости, концентрации, производительности и эффективности, когда одна величина выражается через отношение двух других.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задач особенно важно не только получить формулу производной, но и сопоставить её с исходной функцией, сохранив все ограничения области определения.
</a:t>
            </a:r>
            <a:endParaRPr lang="en-US" sz="12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частного легко запомнить, если видеть в нём следствие произведения и отрицательной степени. Но в любой задаче решающими остаются ОДЗ, знаки и проверка результата.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2026-05-30T03:25:21Z</dcterms:created>
  <dcterms:modified xsi:type="dcterms:W3CDTF">2026-05-30T03:25:21Z</dcterms:modified>
</cp:coreProperties>
</file>