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частицы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тоже многое меняют в речи.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частицах и зачем нужен разбор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называют предметы и не изменяются по формам, но точно передают вопрос, сомнение, усиление или отрицание. Морфологический разбор помогает понять их роль в конкретном предложении и не спутать с другими частями речи.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частицы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относится к служебным словам и не называет предметы, действия или признаки. Её задача — не сообщать новое название, а помогать точнее выразить смысл высказывания.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изменяется по падежам, числам, родам и не имеет окончаний. Поэтому в разборе её нельзя склонять или спрягать: она всегда сохраняет одну и ту же форму.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вопроса и значения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частице нельзя задать вопрос так, как к самостоятельным словам. Она не обладает самостоятельным лексическим значением, а лишь уточняет, усиливает или ограничивает смысл.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частица добавляет смысловой оттенок к слову, словосочетанию или всему высказыванию. При разборе важно точно определить, какой именно оттенок она вносит здесь и сейчас.
</a:t>
            </a:r>
            <a:endParaRPr lang="en-US" sz="13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 значению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частицы удобно группировать по тому, какой смысл они добавляют в речь.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определяется не по внешнему виду, а по её смыслу в предложении. Одно и то же слово может выполнять разные функции в разных контекстах.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частиц по значению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«Бы» в разговоре о том, чего не было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представить: «Я пришёл бы раньше». Частица «бы» помогает образовать форму сослагательного наклонения и показывает возможное, но не случившееся действие. В учебных примерах удобно выделять частицу отдельно и показывать форму глагола рядом с ней.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«Пусть» как начало побуждения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звучит: «Пусть читает вслух» или «Пусть начнём сначала». Здесь частица не называет действие сама, а помогает выразить просьбу, разрешение или побуждение. Такие примеры легко сопровождать короткой схемой и выделением формы глагола.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«Давайте» и общий призыв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«Давайте проверим ответ» звучит как приглашение к совместному действию. Частица помогает сделать высказывание мягче и дружелюбнее, поэтому её часто используют в устной речи, диалогах и заданиях, где важно показать значение побуждения.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и оттенки значения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«ли» помогает строить вопрос и делает предложение направленным на получение ответа. Она особенно заметна в учебных примерах, где нужно показать вопросительную интонацию и порядок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и неужели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выражают удивление, сомнение или недоверие к сообщению. Они усиливают эмоциональную реакцию говорящего и часто встречаются в репликах, где ожидается ответ или уточнение.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«ведь» подчёркивает известную, понятную или очевидную мысль. Она помогает напомнить собеседнику о том, что уже должно быть ясно из ситуации или предыдущих слов.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 как 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выделяют нужный предмет, признак или действие и делают сообщение точнее. В школьных разборках они помогают показать, что внимание сосредоточено на одном конкретном элементе.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частиц встречаются чаще в учебных примерах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группы частиц и увидеть, какие из них чаще встречаются в заданиях.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заметно преобладают модальные и отрицательные частицы: именно они чаще нужны для вопросов, ответов и отрицания.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школьных упражнений по русскому языку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частицы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частицы в предложении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частицы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частицы состоят из одного слова: «не», «ни», «же», «ли», «только». Их легко заметить в предложении, потому что они не распадаются на отдельные смысловые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частицы включают два или несколько слов: «как раз», «всё-таки», «что за», «вот бы». При разборе важно определить, что перед нами единое служебное сочетание.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сочетанием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выражение похоже на обычные слова рядом друг с другом, но в контексте работает как одна частица. Поэтому нужно смотреть не только на форму, но и на функцию в 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состав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простой или составной состав помогает избежать ошибок в разборе. Это особенно важно, когда похожие по виду слова выполняют разные грамматические роли.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показывает, что действие, признак или состояние отрицается: «не пришёл», «не видел», «не хотел». В разборе это самый очевидный знак отрицания.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«ни» часто усиливает отрицание или входит в устойчивые сочетания: «ни слова», «ни шагу», «ни разу». Она делает отрицательный смысл более выразительным и строгим.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«не» и «ни» могут встречаться вместе: «никого не видел», «нигде не был». В таких случаях особенно важно внимательно читать смысл всего высказывания.
</a:t>
            </a:r>
            <a:endParaRPr lang="en-US" sz="1279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«не» и «ни», можно ошибиться в разборе и в написании. Поэтому главный ориентир — значение предложения и то, как частица работает в контексте.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не и 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выбор частицы зависит от смысла предложения и наличия второго отрицания.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частица отрицает действие или признак, обычно пишется не; если усиливает отрицание или входит в повтор, чаще употребляется 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«Частицы»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спутать с частицами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нужно определить, что именно делает слово: уточняет, усиливает, соединяет или называет признак. Один и тот же вид слова может вести себя по-разному.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по 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контекста становится ясно, к какой части речи относится слово. Для разбора важна не внешняя форма, а его работа в конкретном 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роли в контексте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только, именно, ведь или ли может быть частицей, если оно не называет предмет и не отвечает на вопрос, а меняет оттенок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частица в предложении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нужным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обычно стоит около слова, значение которого она уточняет или усиливает. Так её смысловой оттенок сразу связывается с нужной частью высказывания.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вопросительных предложениях частицы часто помогают передать интонацию. Они делают вопрос мягче, удивлённее или настойчивее, поэтому особенно заметны в начале фразы.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выделения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утверждении частица может подчёркивать важную деталь сообщения. Она помогает выделить то, что говорящий считает главным, знакомым или неожиданным.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брать небольшие предложения и отмечать, где именно стоит частица. Это помогает быстрее увидеть её роль и не перепутать с другими словами.
</a:t>
            </a:r>
            <a:endParaRPr lang="en-US" sz="11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частиц в 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частица может менять оттенок высказывания в зависимости от контекста и интонации.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распределяются по разным функциям, но в конкретном предложении обычно доминирует одна основная задача: отрицать, спрашивать, усиливать или уточнять.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«Частицы»,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морфологического разбора частицы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«Ведь он уже пришёл» слово ведь выделяется как частица, потому что оно не называет предмет или действие, а усиливает сообщение и выражает уверенность.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и 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это модальная частица, которая придаёт высказыванию оттенок очевидности. По составу она простая, так как состоит из одного слова и не делится на части.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изменяется по числам, падежам и родам, не является членом предложения и не имеет самостоятельного лексического значения, как знаменательные части речи.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данном предложении частица ведь помогает говорящему подчеркнуть уже известную или очевидную мысль. Именно контекст показывает, какой оттенок значения она вносит.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частицы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где чаще всего возникают ошибки и как избежать их при анализе слова в 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морфологический разбор частицы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понимать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показывает, какую именно роль играет частица в предложении: отрицает, уточняет, усиливает или выражает вопрос. Без этого смысл фразы можно понять неточно.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предложениях может быть частью речи с другой функцией. Морфологический разбор помогает не путать частицу с союзом, наречием или местоимением.
</a:t>
            </a:r>
            <a:endParaRPr lang="en-US" sz="1268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частиц нужно для правильного письма, особенно при выборе между не и ни. Оно также помогает выполнять задания по орфографии и синтаксису без лишних ошибок.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Анализировать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часто встречаются в диалогах, текстах и устных высказываниях. Умение их разбирать помогает лучше понимать интонацию, настроение говорящего и общий замысел сообщения.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разбора частицы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не пропустить ни одного обязательного признака при анализе слова на уроке.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шагам последовательно, разбор получается полным: видно значение частицы, её состав и роль в предложении.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«Морфологический разбор частицы»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живой речи и школьных текстах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частицы делают реплики естественными и точными. Они помогают передать вопрос, сомнение, удивление или возражение, поэтому часто слышны в повседневной речи.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и коротких высказываниях частицы часто подчёркивают мысль или делают её более убедительной. Они помогают передать наблюдение, совет или оценку.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произведениях частицы усиливают выразительность фраз и помогают передать интонацию героя. С их помощью текст звучит живо и ближе к устной речи.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да, же, ли, только, ведь, не и ни. Эти слова удобно использовать для наблюдения за значением и ролью частицы в предложении.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морфологическом разборе частицы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увидеть, как служебная и неизменяемая частица меняет смысл предложения. Если уверенно определять её разряд, состав и роль, работать с русским языком становится легче и 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2026-05-28T13:51:18Z</dcterms:created>
  <dcterms:modified xsi:type="dcterms:W3CDTF">2026-05-28T13:51:18Z</dcterms:modified>
</cp:coreProperties>
</file>