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7 классе: основные понятия и фигуры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фигуры — основа точной и ясной геометрии.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 каждый день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измерять, строить, чертить и понимать форму предметов вокруг нас. В 7 классе она развивает внимание, пространственное мышление и умение точно записывать решения задач.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 и плоскость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без 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только положение. У неё нет длины, ширины и толщины, поэтому на чертеже её обозначают маленьким кружком или точкой с буквой.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бесконечна в обе стороны и не имеет толщины. На рисунке её обычно изображают линией со стрелками по краям, чтобы показать бесконечное продолжение.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как модель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тоже считается бесконечной. Её удобно представлять как лист бумаги, поверхность стола или доску, на которых можно располагать геометрические фигуры.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 и их обозначения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запомнить, как называют фигуры и как их кратко записывают в тетради и на чертеже.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обозначения помогают не путать фигуры и правильно читать чертежи.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его длина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это часть прямой, ограниченная двумя точками. У него есть начало и конец, поэтому его можно измерить и сравнить с другими отрезками.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обозначены A и B, то отрезок записывают как AB. Такая запись показывает именно часть прямой между этими точками, а не расстояние между ними.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обозначается |AB|. Её измеряют в миллиметрах, сантиметрах, метрах или других единицах длины, в зависимости от размера фигуры.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отличать отрезок от его длины помогает правильно оформлять ответы в задачах и не смешивать фигуру с числовым результатом измерения.
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отрезков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отрезок, тем выше его столбец на диаграмме.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 наглядно показывает: длину можно измерять, сравнивать и упорядочивать.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демонстрации измерения длины, без внешних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отрезок линейкой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стандартный порядок измерения длины отрезка на чертеже.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637" y="1887806"/>
            <a:ext cx="172125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прямая: главные различия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прямой нет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ни начала, ни конца. Её изображают линией со стрелками по обоим краям, чтобы показать бесконечное продолжение.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луча есть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продолжается дальше без конца. На чертеже это удобно показывать стрелкой только с одной стороны.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обозначают двумя буквами, причём первая буква показывает начало. Например, луч AB начинается в точке A и проходит через точку B.
</a:t>
            </a:r>
            <a:endParaRPr lang="en-US" sz="11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его элементы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угол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получается из двух лучей с общим началом. Эти лучи расходятся в разные стороны и создают фигуру, которую можно измерять в градусах.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двух лучей называется вершиной угла. Сами лучи являются сторонами угла, поэтому важно не путать их с самим углом.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показывают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угол часто отмечают дугой у вершины и подписывают его градусную меру. Для наглядности подойдут раскрытые ножницы, часы или два луча.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градусной мере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углов основана на их величине. Таблица помогает быстро запомнить границы между основными видами.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позволяет точно определить вид угла, а не ориентироваться только на внешний вид.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полный оборот, от которого удобно отсчитывать градусные меры.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стандартные единицы измерения углов и длины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опорное значение помогает сравнивать углы и быстро находить их часть, особенно при решении задач на построение и измерение.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угол транспортиром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транспортиром в школьной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 величине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видеть опорные значения: прямой угол служит ориентиром, а острые и тупые углы легко сопоставлять по степени открытия.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угол; 90° разделяет острые и тупые углы.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значения углов приведены по определению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основная фигура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всего рассматривают равносторонний, равнобедренный и разносторонний треугольники. Их названия показывают, сколько сторон имеют одинаковую длину.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 и угла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вершины сходятся две стороны, поэтому у треугольника ровно три угла. Эти элементы удобно отмечать на чертеже, чтобы не путать обозначения при решении задач.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всегда имеет три стороны, и именно они образуют его периметр. По длинам сторон можно определить вид фигуры и отличить её от других многоугольников.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треугольники по сторонам и сразу увидеть их основные признаки.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треугольника определяют по длинам сторон; внешний вид на рисунке может быть обманчивым.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 контуру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обвести треугольник по краю, станет видно, что его периметр складывается из трёх сторон. Для записи удобно подписать длины a, b и c, а затем найти сумму в сантиметрах, метрах или миллиметрах.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без лишних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противоположные стороны равны, поэтому периметр можно быстро записать как 2(a + b). На чертеже полезно отметить две разные стороны и показать, что каждая из них повторяется дважды.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всегда выражают в тех же единицах, что и длину стороны. Поэтому после вычисления важно не забыть указать см, м или мм, иначе ответ будет неполным.
</a:t>
            </a:r>
            <a:endParaRPr lang="en-US" sz="11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периметр многоугольника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сумме длин всех сторон и проверке единиц измерения.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периметров простых фигур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типе фигуры длины сторон могут отличаться, поэтому периметр удобно сравнивать как итоговую сумму измерений.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возрастает вместе с длиной сторон; одинаковая форма не означает одинаковый периметр.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«Периметр многоугольника»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геометрических обозначениях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объект и длину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AB обозначает отрезок, а |AB| — его длину. Если не различать эти записи, легко ошибиться в ответе и в последующих вычислениях.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единиц измерения не показывает, в чём выражен результат. В геометрии обязательно пишут см, м или мм рядом с длиной и периметром.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ставят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важно правильно подписывать точки, иначе можно перепутать начало луча, вершину угла или стороны фигуры. Аккуратность делает решение понятным и проверяемым.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схема нарисована неточно, легко принять одну фигуру за другую. Поэтому перед ответом полезно ещё раз сверить чертёж с условием задачи.
</a:t>
            </a:r>
            <a:endParaRPr lang="en-US" sz="12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начале изучения геометрии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прямые, отрезки, лучи и углы — основа всей темы. Если уверенно читать чертёж, измерять и записывать обозначения, решать задачи в 7 классе станет намного проще.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2026-05-29T02:49:13Z</dcterms:created>
  <dcterms:modified xsi:type="dcterms:W3CDTF">2026-05-29T02:49:13Z</dcterms:modified>
</cp:coreProperties>
</file>