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будущих артистов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раскрывается через практику, сцену и характер.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артист учится не только выступать, но и тренировать голос, движение, речь, эмоции и дисциплину.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будущий артист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учиться важно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 — это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помогает привлечь внимание, но устойчивый результат появляется только через регулярные занятия и повторение. Именно обучение превращает природную способность в понятное сценическое мастерство.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Артисту нужны не только эмоции, но и технические опоры: голос, память, тело, ритм и уверенный контакт с залом. Без этих навыков выступление быстро теряет выразительность.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почти всегда требует работы рядом с другими людьми. Умение слушать партнеров, вовремя входить в номер и не теряться при ошибке делает выступление собранным и цельным.
</a:t>
            </a:r>
            <a:endParaRPr lang="en-US" sz="1265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 опыте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терпение важнее редких рывков. После каждого выхода полезно замечать ошибки, исправлять их и пробовать снова — так уверенность растет заметно быстрее.
</a:t>
            </a:r>
            <a:endParaRPr lang="en-US" sz="13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артиста шаг за шагом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часто начинается с проб, кружков, студий или школьных концертов. Здесь человек впервые пробует сцену, получает первые замечания и понимает, что именно нужно тренировать.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занятия, репетиции и небольшие выступления. Ошибки на этом этапе нормальны: они показывают слабые места и помогают двигаться к более уверенной подаче.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мастерства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появляются собственные номера, уверенность и более сложные задачи. Важно не спешить, а постепенно наращивать опыт через новые роли, тексты и форматы.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подача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 вход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спокойные плечи и собранный корпус сразу делают выступление заметнее. Зритель первым делом считывает уверенность по тому, как человек стоит и входит на сцену.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помогает установить контакт с залом. Если смотреть в пространство, а не в пол, текст звучит убедительнее, а слушатели чувствуют, что к ним обращаются напрямую.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с первых секунд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 начало задают тон всему номеру. Даже короткое чтение, танец или стендап выглядят сильнее, когда старт четкий, движения понятные и пауза перед первым словом или шагом выдержана.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тело, энергия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почувствовать дыхание. Когда вдох спокойный и ровный, голос звучит свободнее, а длинные фразы легче произносить без спешки и лишнего напряжения.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Четкость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артикуляция делает речь понятной даже на расстоянии. Четкие окончания, ясные согласные и аккуратные гласные особенно важны, когда текст короткий и произносится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управлять громкостью и темпом. Одна и та же фраза может звучать тихо, спокойно или энергично — и в каждом варианте смысл воспринимается по-разному.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должно помогать, а не мешать. Если попробовать одну фразу стоя, сидя и в движении, легко заметить, как поза меняет уверенность и 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с 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репетиции юный актер читает монолог, но сначала звучит сухо и ровно. Когда он понимает, что герой боится потерять друга, в голосе появляются паузы, тише становится конец фраз, а взгляд — внимательнее.
</a:t>
            </a:r>
            <a:endParaRPr lang="en-US" sz="101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 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Певица поет знакомую песню, но на этот раз думает не о точных нотах, а о том, о чем говорит текст. Тогда куплет становится не просто мелодией, а историей о надежде, и зал слушает внимательнее.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для шутки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сцене ученик рассказывает шутку и ждет смеха. Самый смешной момент работает только тогда, когда он делает точную паузу, смотрит в зал и не торопится с финальной репликой.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сцены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2140" y="1639059"/>
            <a:ext cx="200447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42140" y="3348634"/>
            <a:ext cx="200447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тренирует речь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тренируют четкость, а не скорость ради скорости. Если произносить их медленно и без смазывания звуков, потом легче говорить уверенно даже в быстром темпе.
</a:t>
            </a:r>
            <a:endParaRPr lang="en-US" sz="1343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выделять смысл и не проглатывать конец фразы. На сцене они работают как знаки препинания: слушатель успевает понять мысль и лучше запоминает текст.
</a:t>
            </a:r>
            <a:endParaRPr lang="en-US" sz="1343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делает речь естественной и убедительной. Если поставить его неверно, даже хороший текст начинает звучать неуверенно и отвлекает внимание от содержания.
</a:t>
            </a:r>
            <a:endParaRPr lang="en-US" sz="1343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телефон помогает услышать себя со стороны. Короткий текст на 30–40 секунд удобно переслушать, заметить смазанную дикцию и сразу попробовать еще раз лучше.
</a:t>
            </a:r>
            <a:endParaRPr lang="en-US" sz="13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неожиданности к действию в сценическом упражнении.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базовый размер, на котором удобно строить первые упражнения по ритму.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легче запомнить, если сначала считать его вслух и телом.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практика для начинающих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повлиять на весь номер.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неточность в команде способна сбить весь номер, поэтому важно слушать партнера, держать темп и начинать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занятий в неделю поддерживают устойчивую форму и снижают перегрузку.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важнее редких перегрузок: короткие занятия помогают сохранять голос, тело и внимание без лишнего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устроить тренировку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занятия: разминка, практика, фиксация результата и короткая обратная связь.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02789"/>
            <a:ext cx="4328400" cy="2756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строится так, чтобы разные навыки чередовались и не утомляли одни и те же группы мышц и 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направлений помогает удерживать интерес и постепенно развивать несколько навыков без 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недельный план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точных пункта делают обратную связь полезной и понятной.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обратная связь работает лучше общих оценок: достаточно трех пунктов — что получилось, что мешало и что изменить в следующий раз.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прогресс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на неделю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одну понятную цель на неделю: громче говорить, четче двигаться или увереннее начинать. Маленькая цель помогает сосредоточиться и увидеть реальный сдвиг за короткий срок.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фиксирует не только удачи, но и ошибки, которые не заметны во время выступления. Сравнение записей через несколько недель дает честную картину роста.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Мини-портфолио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 с текстом, песней, танцем, отрывком и фото выступления помогает собрать доказательства результата. Такое маленькое портфолио удобно показывать наставнику и самому видеть изменения.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показывает, что уже получается без помощи: осанка, дикция, ритм, взгляд, пауза. Если отмечать пункты после каждой попытки, прогресс становится заметнее и 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лучше собирать из коротких и понятных материалов, которые быстро показывают сильные стороны и помогают выбрать направление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 четырех материалов дает достаточно информации для выбора между театром, музыкой, танцем и комедией.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и демо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311766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183" y="1288996"/>
            <a:ext cx="198675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288996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10891" y="3150036"/>
            <a:ext cx="264900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0901" y="3160619"/>
            <a:ext cx="274200" cy="243733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учатся будущие артисты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 дают безопасный первый опыт: здесь можно попробовать сцену, понять свои интересы и привыкнуть к выступлениям перед знакомой аудиторией.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студии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студии и секции помогают заниматься регулярнее, пробовать разные жанры и получать обратную связь от педагогов, которые видят прогресс со стороны.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 театральные школы дают более глубокую подготовку: там развивают технику, дисциплину и умение работать по плану, а не только вдохновляться выступлением.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интенсивы полезны для быстрого старта: за короткое время можно собрать материал, выступить несколько раз и проверить, насколько направление действительно подходит.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 показы важны как проверка навыков: они учат собранности, дают мотивацию и помогают увидеть, как выступление выглядит для 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новичка на 4–8 недель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маршрут обучения на 4–8 недель: от выбора цели до первого короткого выступления.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 первый шаг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Артистический рост начинается с малого: выберите одно направление, потренируйтесь 15 минут, запишите результат и решите, что улучшить уже на следующей неделе.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2026-07-26T03:25:01Z</dcterms:created>
  <dcterms:modified xsi:type="dcterms:W3CDTF">2026-07-26T03:25:01Z</dcterms:modified>
</cp:coreProperties>
</file>