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 курсе алгебры 11 класса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становятся понятными, когда их умеют собирать и анализировать.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6959" y="1342200"/>
            <a:ext cx="3544282" cy="319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статистика важна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помогает видеть закономерности в оценках, опросах, ценах и наблюдениях, а не опираться на единичные примеры. Она учит сравнивать данные, проверять предположения и делать обоснованные выводы.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статистики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16325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Генеральная совокупность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вся группа объектов, которую изучают: например, все ученики школы, все результаты теста или все измерения за период наблюдения.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371918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часть генеральной совокупности, по которой делают вывод о всей группе. От её качества зависит, насколько надёжным будет результат исследования.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027499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выражаются числами: рост, масса, баллы, время. Их удобно сравнивать, усреднять и изображать графически.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683087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описывают категорию или признак без числовой величины: цвет, профиль обучения, вид ответа. Для них особенно важны частоты и доли.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338650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получения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Наблюдение, измерение, анкетирование и эксперимент позволяют собирать информацию в разных условиях, но требуют аккуратности и единых правил.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данных и способы их анализа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типа данных подходят свои характеристики и формы представления.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обработки зависит от природы признака: числовые данные считают и усредняют, а категориальные — сравнивают по частотам и порядку.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статистических данных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схемы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употребимые статистические характеристики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показатели чаще всего выбирают при первичном анализе числового ряда и почему они дополняют друг друга.
</a:t>
            </a:r>
            <a:endParaRPr lang="en-US" sz="1136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используется чаще всего, но медиана и показатели разброса нужны, когда данные неравномерны или содержат выбросы.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медианы в школьном курсе статистики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делит данные на две равные части и лучше отражает типичный уровень при выбросах, чем среднее арифметическое.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наблюдений лежит по обе стороны медианы в упорядоченном ряду.
</a:t>
            </a:r>
            <a:endParaRPr lang="en-US" sz="29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0157" y="1515350"/>
            <a:ext cx="2263286" cy="188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разброс данных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значения близки друг к другу
</a:t>
            </a:r>
            <a:pPr algn="ctr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разброс означает, что данные сгруппированы вокруг одного уровня. На графике такая ситуация выглядит как узкий, компактный массив точек или высокий пик около центра, где крайние значения встречаются редко.
</a:t>
            </a:r>
            <a:endParaRPr lang="en-US" sz="877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расходятся широко
</a:t>
            </a:r>
            <a:pPr algn="ctr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разброс показывает, что отдельные значения сильно отличаются от среднего. На изображении это можно передать более широкой кривой распределения или разреженным набором точек, растянутым по оси значений.
</a:t>
            </a:r>
            <a:endParaRPr lang="en-US" sz="8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распределения оценок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оценок в классе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позволяет быстро увидеть, где сосредоточены результаты и каков баланс между более и менее успешными работами.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оценок находится в середине шкалы, поэтому для оценки класса важны не только отличники, но и доля оценок 3–4.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Выборка, репрезентативность и ошибки измерения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выборка уменьшает риск перекоса, потому что каждый объект имеет шанс попасть в исследование. Это делает выводы более надёжными и менее зависимыми от удобства отбора.
</a:t>
            </a:r>
            <a:endParaRPr lang="en-US" sz="933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Репрезентативность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выборка отражает состав всей совокупности по важным признакам. Если в ней нарушены пропорции, итоговые оценки будут описывать не всю группу, а только её часть.
</a:t>
            </a:r>
            <a:endParaRPr lang="en-US" sz="978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возникает, когда в исследование попадают только похожие участники или только доступные ответы. Тогда статистика показывает картину, далёкую от реальности.
</a:t>
            </a:r>
            <a:endParaRPr lang="en-US" sz="1013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шкала, неясный вопрос, неисправный прибор или человеческий фактор искажают данные. Поэтому важны одинаковые условия сбора информации и проверка качества измерений.
</a:t>
            </a:r>
            <a:endParaRPr lang="en-US" sz="8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данных к выводу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статистической работы и контроль качества на каждом шаге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41999"/>
            <a:ext cx="353400" cy="28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как часть статистического мышления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описывает, насколько возможно наступление события в условиях неопределённости. В школьных задачах её записывают дробью, десятичным числом или процентом, чтобы сравнивать разные исходы и делать осмысленный выбор.
</a:t>
            </a:r>
            <a:endParaRPr lang="en-US" sz="111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и частота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вероятностей тесно связана с опытами и наблюдением повторяющихся исходов. По относительной частоте можно оценить, насколько теория согласуется с реальностью, и проверить предположение на серии испытаний.
</a:t>
            </a:r>
            <a:endParaRPr lang="en-US" sz="1025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 реальной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Вероятностные модели помогают оценивать погодные прогнозы, страховые риски, игровые ситуации и надёжность решений. Они не дают абсолютной уверенности, но позволяют учитывать неопределённость более разумно.
</a:t>
            </a:r>
            <a:endParaRPr lang="en-US" sz="1095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вариантами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точной информации мало, вероятностный подход помогает сравнить несколько действий и выбрать наиболее разумное. В этом смысле вероятность становится важной частью статистического мышления и анализа данных.
</a:t>
            </a:r>
            <a:endParaRPr lang="en-US" sz="107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вероятностей повседневных событий; дата не указана
</a:t>
            </a:r>
            <a:endParaRPr lang="en-US" sz="788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событий в повседневных ситуациях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вероятности близки к середине шкалы, другие заметно смещаются к редким или частым исходам. Это помогает оценивать ожидания без лишнего оптимизма.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удобно интерпретировать как меру уверенности: чем выше значение, тем вероятнее событие, но даже «высокий» шанс не гарантирует исход.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 медицине и исследованиях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6170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клинических исследованиях обычно сопоставляют контрольную и основную группы, чтобы отделить эффект лечения от случайных колебаний. Такой подход позволяет увидеть, действительно ли препарат даёт измеримый результат.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3403318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используют средние значения, доверительные интервалы и проверку гипотез. Эти инструменты показывают не только сам эффект, но и степень уверенности в том, что он не возник случайно.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6270457" y="1574000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выводов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помогает учитывать различия между пациентами, возможные побочные эффекты и ограниченность выборки. Благодаря этому медицинские решения опираются не на отдельные случаи, а на проверяемые данные.
</a:t>
            </a:r>
            <a:endParaRPr lang="en-US" sz="10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73016"/>
            <a:ext cx="513600" cy="410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518" y="4004962"/>
            <a:ext cx="387900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 экономике, школе и повседневных задачах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 и рынок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анализируют выручку, спрос, средний чек и долю рынка, чтобы планировать цены, запасы и рекламу. Статистика помогает сравнивать периоды и понимать, что влияет на результат.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статистика нужна для анализа оценок, посещаемости, олимпиадных результатов и динамики успеваемости. Она позволяет увидеть не только отдельный балл, но и общую тенденцию класса.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органы используют статистику для расчёта инфляции, безработицы, доходов населения и демографических изменений. На основе таких данных принимают решения о бюджете и социальной политике.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 встречаются в расписаниях, рейтингах, ценах и медицинских измерениях. Они помогают выбирать маршрут, сравнивать предложения и принимать решения на основе фактов, а не догадок.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63514"/>
            <a:ext cx="3432300" cy="11659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официальные статистические определения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которые часто встречаются в новостях и заданиях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показатели часто цитируют без пояснений, хотя смысл и масштаб у каждого свой. Важно читать их вместе с контекстом, периодом и источником.
</a:t>
            </a:r>
            <a:endParaRPr lang="en-US" sz="1109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показатель может звучать убедительно, но без контекста вводить в заблуждение. Для верного чтения нужны единицы измерения, период и метод расчёта.
</a:t>
            </a:r>
            <a:endParaRPr lang="en-US" sz="11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визуального искажения данных; дата не указана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графики могут искажать восприятие данных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одинаковые числа выглядят по-разному, если изменить масштаб осей, убрать ноль или добавить декоративные эффекты. Поэтому важно проверять исходные данные, а не только картинку.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должна помогать анализу, а не подменять его. Проверка шкалы, подписей и источника защищает от ошибочного впечатления о «резком» росте.
</a:t>
            </a:r>
            <a:endParaRPr lang="en-US" sz="11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Корреляция и причинно-следственная связь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изменение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Корреляция показывает, что две величины меняются согласованно: обе растут, обе падают или движутся в противоположные стороны. Это полезный сигнал, но ещё не доказательство причины.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и отрицательная связь
</a:t>
            </a:r>
            <a:pPr algn="ctr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положительной корреляции переменные обычно увеличиваются вместе, а при отрицательной — одна растёт, когда другая уменьшается. Знак корреляции помогает описать направление связи в данных.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Ложная причинность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зависимости кажутся причинными только на первый взгляд. Например, продажи мороженого и число утоплений могут расти одновременно из-за жаркой погоды, а не из-за влияния друг на друга.
</a:t>
            </a:r>
            <a:endParaRPr lang="en-US" sz="1121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причину
</a:t>
            </a:r>
            <a:pPr algn="ctr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говорить о причине, нужны дополнительные данные, контроль посторонних факторов и, по возможности, эксперимент. Только тогда можно отделить реальное влияние от случайного совпадения.
</a:t>
            </a:r>
            <a:endParaRPr lang="en-US" sz="11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статистической гипотезы: от предположения к выводу
</a:t>
            </a:r>
            <a:endParaRPr lang="en-US" sz="193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стандартную последовательность проверки гипотезы в школьном курсе статистики и вероятности.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 искусственный интеллект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на данных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машинного обучения не «понимает» мир сам по себе: он ищет закономерности в примерах. Чем точнее и разнообразнее данные, тем выше шанс, что модель заметит действительно важные связи, а не случайные совпадения.
</a:t>
            </a:r>
            <a:endParaRPr lang="en-US" sz="91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новых примерах
</a:t>
            </a:r>
            <a:pPr algn="ctr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обучения модель тестируют на данных, которых она ещё не видела. Если обучающая выборка была смещённой или слишком узкой, результат на практике может оказаться слабым: ошибки распознавания, неверные прогнозы и неудачные рекомендации быстро становятся заметны.
</a:t>
            </a:r>
            <a:endParaRPr lang="en-US" sz="877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7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 11 классе: числа, которые становятся выводами
</a:t>
            </a:r>
            <a:endParaRPr lang="en-US" sz="4782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учит не просто считать, а понимать данные: от выборки и частот до корреляции и проверки гипотез. Её сила — в точности измерений, репрезентативности и внимательной интерпретации.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2026-05-30T05:05:25Z</dcterms:created>
  <dcterms:modified xsi:type="dcterms:W3CDTF">2026-05-30T05:05:25Z</dcterms:modified>
</cp:coreProperties>
</file>