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треугольников: теорема косинусов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стороны и углы любого треугольника.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теорема важна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теорема важна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помогает решать треугольники, когда известны две стороны и угол между ними или все три стороны. Она особенно полезна для произвольных треугольников и дополняет уже знакомые правила геометрии в 7 классе.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началом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 обычно обозначают буквами a, b, c, а противолежащие им углы — A, B, C. Важно не путать сторону и угол, когда выбирается формула.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сумма внутренних углов равна 180°. Это свойство помогает проверять ответ после вычислений и находить неизвестные углы, если уже известны два других.
</a:t>
            </a:r>
            <a:endParaRPr lang="en-US" sz="1218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теоремы используется косинус угла между сторонами. Поэтому нужно точно понимать, какой угол стоит в условии и какая сторона ему противолежит.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и что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полезно сразу выделить известные данные и неизвестную величину. Тогда проще выбрать нужную запись теоремы и не ошибиться в подстановке чисел.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и углов в треугольнике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и углов в треугольнике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работает не только для прямоугольных фигур, а для любого треугольника. Поэтому теорема косинусов особенно удобна в общих задачах геометрии.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Пифагора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между сторонами равен 90°, косинус становится равным нулю. Тогда формула превращается в теорему Пифагора и даёт знакомое правило для прямоугольного треугольника.
</a:t>
            </a:r>
            <a:endParaRPr lang="en-US" sz="1185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угла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стороны определяется не только самими отрезками, но и углом между ними. При одном и том же наборе сторон результат меняется, если меняется угол.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и угол между ними, теорема косинусов позволяет найти третью сторону. В формуле она стоит слева от знака равенства.
</a:t>
            </a:r>
            <a:endParaRPr lang="en-US" sz="13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записи одной и той же теоремы помогают находить нужную сторону в зависимости от данных задачи.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теоремы косинусов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неизвестной стороны. При угле 90° косинус равен 0, и получается теорема Пифагора.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треугольник по теореме косинусов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 данным условия и проверке результата.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58" y="1916405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1: известны две стороны и угол между ними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все данные для 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и угол между ними, можно сразу подставить числа в формулу и найти третью сторону без дополнительных построений и догадок.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третью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сторона обычно вычисляется первой, потому что она находится напротив известного угла. После этого треугольник становится проще для дальнейших вычислений.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углам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третья сторона уже найдена, остальные углы можно вычислить по теореме косинусов или использовать сумму углов треугольника, если это удобнее.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многих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 задачах без прямого угла, где теорема Пифагора не помогает сразу. Он даёт точный и понятный ход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фиксированных сторонах a и b рост угла делает противоположную сторону длиннее. Это хорошо видно по вычисленным значениям для нескольких стандартных углов.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третья сторона при изменении угла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известными сторонами, тем больше третья сторона. Самое заметное увеличение происходит при тупых углах.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теореме косинусов; расчёт выполнен для a = 7, b = 9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нужный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все три стороны, теорема косинусов позволяет вычислить угол, например A, по формуле cos A = (b² + c² − a²) / 2bc. Это удобно, когда стороны известны, а углы нет.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находят косинус угла, а затем сам угол с помощью обратной функции или таблицы. Важно следить, чтобы ответ был в допустимых пределах от 0° до 180°.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остальные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угол найден, можно вычислить другие по тем же правилам или использовать сумму углов треугольника. Так результат быстрее проверяется и уточняется.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часто встречается в упражнениях, где известны все стороны, но требуется узнать форму треугольника. Теорема косинусов делает такую задачу полностью решаемой.
</a:t>
            </a:r>
            <a:endParaRPr lang="en-US" sz="127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2: известны три стороны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83421"/>
            <a:ext cx="5163300" cy="1055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теорема Пифагора является частным случаем более общей теоремы косинусов.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и теорема Пифагора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работает только для прямого угла, а теорема косинусов — для любого треугольника. При 90° формулы совпадают.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открывает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двумя сторонами, тем дальше расходятся их концы и тем длиннее получается противоположная сторона. Формула теоремы косинусов точно описывает эту зависимость и показывает, как меняется размер треугольника при изменении формы.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и тупой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острый, противоположная ему сторона выходит короче, потому что стороны «сближаются». Когда угол становится тупым, треугольник как будто растягивается, и противоположная сторона заметно увеличивается. Это хорошо видно на чертеже.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размер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связывает не только длины сторон, но и общий вид треугольника. Поэтому по одной формуле можно понять, как угол влияет на размер фигуры и почему одинаковые стороны дают разные результаты при разных углах.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из сторон мысленно раскладывают на две части: вдоль другой стороны и перпендикулярно ей. Так становится понятнее, откуда в формуле берётся связь между сторонами и углом.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показывает, какая часть стороны направлена вдоль другой стороны. Именно поэтому он связан с длиной проекции и появляется в вычислении.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квадрата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частей складывается итоговая длина, а затем в записи появляются квадраты сторон. Произведение двух сторон с косинусом отвечает за влияние угла.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получается формула, которая работает для любого треугольника. Она объединяет геометрический смысл и точный расчёт в одном выражении.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вычислений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результата после применения теоремы косинусов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косинуса помогает заранее понять, каким будет вклад угла в формулу и почему тупой треугольник даёт больший вычитаемый член.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косинуса и тип треугольника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косинус соответствует острым углам, ноль — прямому, отрицательный — тупому. Это влияет на длину стороны в формуле.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 и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угол и 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не тот угол или забывают, что в формуле нужен именно угол напротив искомой стороны. Из-за такой подмены весь расчёт становится неверным уже на первом шаге.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записывают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при пропуске скобок, неправильном знаке или записи косинуса не того угла. Перед вычислением стоит ещё раз сверить формулу с рисунком и обозначениями.
</a:t>
            </a:r>
            <a:endParaRPr lang="en-US" sz="1183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 неправильном режиме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калькулятор работает в градусах, а введён радианный режим, ответ получится неверным. Особенно важно проверять режим перед вычислением косинуса, чтобы избежать скрытой ошибки.
</a:t>
            </a:r>
            <a:endParaRPr lang="en-US" sz="1183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нужно убедиться, что длина положительна, а сумма углов равна 180°. Такая проверка быстро показывает, если результат не подходит по смыслу задачи.
</a:t>
            </a:r>
            <a:endParaRPr lang="en-US" sz="11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образец применения формулы теоремы косинусов для нахождения третьей стороны треугольника.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вычислений с числами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60° третья сторона оказалась меньше суммы двух данных сторон. Это подтверждает корректность результата и показывает удобство формулы для вычислений.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теоремой синусов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косинусы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удобна, когда известны две стороны и угол между ними или все три стороны. Она помогает получить первый точный результат, с которого начинается дальнейшее решение.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синусы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сторона или один угол уже найдены, теорема синусов помогает вычислить остальные элементы треугольника. Она особенно удобна для продолжения решения без лишних преобразований.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теоремы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не заменяют, а дополняют друг друга. Вместе они позволяют решать треугольник по разным наборам данных и выбирать самый удобный путь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реальных задачах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стройке часто нужно узнать длину диагонали или расстояние между двумя точками, когда измерить их напрямую неудобно. Теорема косинусов помогает выполнить такой расчёт по двум сторонам и углу между ними. Это делает геометрию полезным инструментом для планирования и проверки чертежей.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и навигации формула помогает оценить расстояние между объектами, если известны направления и промежуточные точки. На карте это удобно для прокладки маршрута, когда путь не идёт по прямой линии. Такой пример показывает связь школьной темы с практическими измерениями.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нужный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применяется, когда известны две стороны и угол между ними или все три стороны. Сначала определяют, что дано в задаче, и только потом выбирают формулу.
</a:t>
            </a:r>
            <a:endParaRPr lang="en-US" sz="1290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равен 90°, формула превращается в теорему Пифагора. Значит, теорема косинусов работает шире и охватывает не только прямоугольные, но и любые треугольники.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подставлять стороны и угол, не путать обозначения и не забывать скобки. Небольшая ошибка в записи легко меняет весь результат вычислений.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убедись, что длина стороны положительна, а сумма углов треугольника равна 180°. Такая проверка помогает заметить неточность ещё до записи окончательного ответа.
</a:t>
            </a:r>
            <a:endParaRPr lang="en-US" sz="124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 — ключ к любому треугольнику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стороны и углы, помогает находить неизвестные элементы и проверять вычисления. Для решения треугольников это одна из самых важных формул, потому что работает в общем случае.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2026-05-29T00:22:58Z</dcterms:created>
  <dcterms:modified xsi:type="dcterms:W3CDTF">2026-05-29T00:22:58Z</dcterms:modified>
</cp:coreProperties>
</file>