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Общенаучные методологические критерии безопасности современной науки и 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науки начинается с контроля рисков и ответственности.
</a:t>
            </a:r>
            <a:endParaRPr lang="en-US" sz="3426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сервисы, медицина, транспорт и автоматизация уже влияют на повседневную жизнь. Поэтому важно понимать, как оценивать риск, защищать человека и природу и почему любая технология нуждается в правилах безопасного применения.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технологии: польза, которая требует осторожности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безопасность в научно-технологической сфере
</a:t>
            </a:r>
            <a:endParaRPr lang="en-US" sz="2563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не требует полного отсутствия риска. Она предполагает такой уровень опасности, при котором сохраняются здоровье людей, устойчивость среды и нормальная работа социальных процессов.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Допустимый риск
</a:t>
            </a:r>
            <a:endParaRPr lang="en-US" sz="1195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опасным ситуациям относятся аварии в лабораториях, неправильное обращение с веществами и нарушение протоколов. Даже локальная ошибка может привести к серьезному ущербу.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угрозы
</a:t>
            </a:r>
            <a:endParaRPr lang="en-US" sz="118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не только вероятность события, но и тяжесть его результатов, длительность воздействия и число людей, которые могут пострадать от ошибки или сбоя.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воздействия
</a:t>
            </a:r>
            <a:endParaRPr lang="en-US" sz="127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научно-технологической сфере значимы киберриски, ошибки алгоритмов, загрязнение окружающей среды и распространение недостоверной информации, влияющей на поведение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риски
</a:t>
            </a:r>
            <a:endParaRPr lang="en-US" sz="1215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технология затрагивает большие группы людей, возрастает ответственность за ее применение. Чем шире охват, тем важнее контроль, проверка и прозрачность решений.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цена
</a:t>
            </a:r>
            <a:endParaRPr lang="en-US" sz="13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предосторожности как основа безопасного применения технологий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последствия новой технологии изучены недостаточно, ее внедряют осторожно: сначала ограничивают масштаб испытаний, чтобы не допустить необратимого ущерба для человека и природы.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это важно для генетических вмешательств, искусственного интеллекта, наноматериалов и новых химических соединений, где ошибка может проявиться поздно и затронуть многие сферы.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Предварительная оценка рисков и поэтапное внедрение позволяют проверять решения на каждом шаге и вовремя остановить процесс, если появляются опасные эффекты.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оценки безопасности научного исследования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безопасность включается в исследование на всех этапах.
</a:t>
            </a:r>
            <a:endParaRPr lang="en-US" sz="14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уровню относятся травмы, отравления, ухудшение здоровья и психологическое давление. Опасность возникает даже при локальной ошибке, если она затрагивает человека напрямую.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 человека и общества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и системный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уровне проявляются дезинформация, неравный доступ к технологиям, сбои инфраструктуры и загрязнение среды. Последствия становятся массовыми и затрагивают устойчивость целых систем.
</a:t>
            </a:r>
            <a:endParaRPr lang="en-US" sz="17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пользы и риска при внедрении технологий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технология может быть полезной, но требовать разных уровней контроля в зависимости от сферы применения и возможной цены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внедрение возможно тогда, когда ожидаемая польза выше совокупного риска, а меры защиты остаются оправданными и выполнимыми.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 анализа соотношения факторов риска и пользы
</a:t>
            </a:r>
            <a:endParaRPr lang="en-US" sz="15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описание метода, доступ к данным и возможность повторной проверки превращают научный результат в более безопасную основу для практических решений.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воспроизводимости и проверяемости результатов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Надежным считается результат, который можно независимо проверить по исходным данным. Это снижает вероятность скрытых ошибок и делает выводы научно обоснованными.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алгоритмы, недокументированные методы и неполные отчеты мешают экспертизе. Когда процедура непрозрачна, возрастает риск пропустить дефект или неверное допущение.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Общенаучные критерии безопасности и их содержание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какие признаки делают технологию безопаснее и надежнее.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формируется сочетанием нескольких критериев: одного признака недостаточно, чтобы считать технологию надежной.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общенаучных методологических критериев безопасности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Предсказуемость, управляемость и обратимость как практические требования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Предсказуемость помогает заранее оценить, к чему приведет научное или техническое действие, и выбрать решение с меньшей вероятностью нежелательных последствий.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Управляемость означает, что процесс можно контролировать по ходу работы и при необходимости остановить, не допуская развития опасной ситуации.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позволяет вернуть систему в безопасное состояние или хотя бы уменьшить ущерб после вмешательства, если результат оказался неблагоприятным.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требования особенно важны там, где ошибка быстро распространяется: в автоматизированных системах, химических реакциях, медицине и работе с генетическим материалом.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обязан честно фиксировать не только удачные результаты, но и ошибки, ограничения метода и степень неопределённости, чтобы другие могли правильно оценить надёжность выводов и возможные риски.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ответственность и научная добросовестность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Фальсификация данных, выборочное сокрытие неудачных опытов и игнорирование экспертных замечаний искажают картину исследования, а затем могут привести к опасным решениям в медицине, промышленности и образовании.
</a:t>
            </a:r>
            <a:endParaRPr lang="en-US" sz="1516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ответственность предполагает уважение к человеку, соблюдение правовых норм и бережное обращение с персональными и чувствительными данными, особенно когда результаты затрагивают здоровье или безопасность групп людей.
</a:t>
            </a:r>
            <a:endParaRPr lang="en-US" sz="1463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сомнительных экспериментов без достаточных оснований — это не торможение науки, а признак зрелой научной культуры, где ценится не только новизна, но и допустимость последствий.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технологических рисков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технология выходит в практику, тем меньше времени остаётся на полноценную проверку, обучение пользователей и выявление слабых мест перед массовым применением.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скорость внедрения и распространение ошибок через сети; значит, контроль должен усиливаться именно на ранних этапах.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безопасности науки и технологий; условная экспертная шкала для учебной визуализации, 2025
</a:t>
            </a:r>
            <a:endParaRPr lang="en-US" sz="14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проявляются риски в трёх направлениях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Алгоритм, который ошибается в тишине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искусственного интеллекта может выглядеть убедительно, но давать неверные решения из-за искажённых данных или скрытой предвзятости. Особенно опасно, когда ошибка обнаруживается уже после применения результата в реальной ситуации.
</a:t>
            </a:r>
            <a:endParaRPr lang="en-US" sz="1005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Лаборатория, где важна каждая мелочь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даже небольшое нарушение санитарного режима способно изменить исход эксперимента и создать угрозу контаминации. Здесь безопасность зависит от дисциплины, точного следования протоколам и понимания возможного двойного назначения исследований.
</a:t>
            </a:r>
            <a:endParaRPr lang="en-US" sz="979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Материал, который остаётся надолго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материал может быть прочным и удобным, но при этом трудно разлагаться или накапливаться в среде. Поэтому при его разработке важно заранее учитывать токсичность, утилизацию и длительное воздействие на организм и экосистему.
</a:t>
            </a:r>
            <a:endParaRPr lang="en-US" sz="10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многоуровневый контроль безопасности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 внутренней проверки проекта к внешнему и общественному контролю, чтобы уменьшить вероятность ошибки на любом этапе.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задаёт правовые рамки безопасности
</a:t>
            </a:r>
            <a:endParaRPr lang="en-US" sz="3191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требования к рабочему месту, оборудованию и действиям персонала, чтобы снизить травматизм и предотвратить опасные ситуации в лабораториях, мастерских и на производстве.
</a:t>
            </a:r>
            <a:endParaRPr lang="en-US" sz="1373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обращение с биоматериалами, санитарные меры и уровни допуска, чтобы исследования не создавали угрозу для людей, животных и окружающей среды.
</a:t>
            </a:r>
            <a:endParaRPr lang="en-US" sz="137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Устанавливают правила сбора, хранения и использования информации о человеке, поскольку утечка чувствительных сведений может нанести вред даже без физического инцидента.
</a:t>
            </a:r>
            <a:endParaRPr lang="en-US" sz="1329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стандарты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Подходы ЮНЕСКО, ВОЗ, ОЭСР и ISO помогают согласовать требования к качеству, ответственности и проверяемости, чтобы безопасность оставалась сопоставимой в разных странах.
</a:t>
            </a:r>
            <a:endParaRPr lang="en-US" sz="12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 которым оценивают безопасность проекта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увидеть не абстрактную «надёжность», а конкретные признаки риска: где чаще возникают сбои, насколько быстро действует защита и насколько полны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инциденты повторяются, а план реагирования слаб, риск остаётся высоким даже при хороших технических решениях; независимая проверка повышает достоверность оценки.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оценки рисков в науке и технологиях
</a:t>
            </a:r>
            <a:endParaRPr lang="en-US" sz="13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снижается риск при введении мер защиты
</a:t>
            </a:r>
            <a:endParaRPr lang="en-US" sz="28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меры защиты работают лучше, когда их внедряют последовательно: от подготовки людей к техническим ограничениям и постоянной проверке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уменьшается ступенчато, поэтому одиночная мера редко достаточна; максимальный эффект даёт сочетание обучения, контроля и регулярного мониторинга.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динамики риска по теме безопасности науки и технологий, 2025
</a:t>
            </a:r>
            <a:endParaRPr lang="en-US" sz="15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формируют культуру безопасности у старшеклассника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защищать личные данные, проверять источники и не распространять сомнительную информацию помогает избежать цифровых угроз и снижает риск ошибочных решений в сети.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гигиена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выполнение инструкций, аккуратность с оборудованием и соблюдение правил поведения позволяют работать без лишнего риска и развивают уважение к процедурам контроля.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лаборатории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вовремя видеть необычную ситуацию, не скрывать ошибку и сообщать о ней взрослым или специалистам, пока маленький сбой не превратился в серьёзную проблему.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опасность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сравнивать факты, задавать вопросы и оценивать последствия собственных действий помогает принимать более безопасные решения в учёбе, быту и общении.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в области безопасности науки и технологий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алгоритмы всё чаще принимают решения, которые трудно заранее объяснить и полностью предсказать, поэтому возрастает значение тестирования, независимой проверки и понятных критериев ответственности.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требуют особой осторожности: здесь важны санитарные нормы, оценка возможных последствий и контроль за тем, чтобы научный результат не использовался во вред.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Киберриски легко пересекают границы стран и организаций, а значит, сбой или утечка данных в одном месте может быстро затронуть множество пользователей и систем.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скоростью внедрения и скоростью проверки остаётся главным источником проблем, поэтому современная наука должна развиваться вместе с механизмами защиты и общественного контроля.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6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делает прогресс ответственным
</a:t>
            </a:r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прогресс становится ценным только тогда, когда предсказуемость, управляемость, обратимость и этическая ответственность работают вместе. Именно они превращают технологическое развитие в источник пользы, а не новых угроз.
</a:t>
            </a:r>
            <a:endParaRPr lang="en-US" sz="396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2026-05-21T06:08:37Z</dcterms:created>
  <dcterms:modified xsi:type="dcterms:W3CDTF">2026-05-21T06:08:37Z</dcterms:modified>
</cp:coreProperties>
</file>