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революции и реформы в Латинской Америке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Неравенство, революции и реформы в истории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историю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историю региона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объединяет страны с общим колониальным прошлым, резкой социальной поляризацией и повторяющимися кризисами. Здесь важно различать устойчивую проблему, массовое революционное движение и реформу как частичное изменение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перемены на карте региона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земля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часто становится отправной точкой разговора о кризисах региона: здесь противоречия между землевладельцами, крестьянами и государством нередко перерастали в масштабные политические потрясения и реформы.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Куба: революционный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показывает, как зависимость от внешнего влияния и авторитарный режим могут привести к революционному перелому. После 1959 года страна стала символом радикальной смены курса.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Чили: реформы под ударом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важна как пример столкновения реформаторской политики с сопротивлением элит. События 1970-х годов показали, что социальные изменения могут быть прерваны силовым вмешательством.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очаги нестабильности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Никарагуа, Боливия и Аргентина дополняют карту региона: там кризисы власти, бедность и неравенство неоднократно вызывали массовую мобилизацию, перевороты и попытки перестроить государство.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стран долго опиралась на плантации, шахты и вывоз сырья. Такая модель делала государства зависимыми от мировых цен и слабо развивала внутренний рынок.
</a:t>
            </a:r>
            <a:endParaRPr lang="en-US" sz="1250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богатство концентрировались у небольшой группы собственников. Большинство крестьян не имело доступа к наделам, а социальные лифты были почти закрыты.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без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быстрее, чем создавались рабочие места, школы и инфраструктура. Это усиливало бедность, безработицу и недовольство среди новых городских жителей.
</a:t>
            </a:r>
            <a:endParaRPr lang="en-US" sz="1302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партии, политическая нестабильность и вмешательство армии делали кризисы особенно острыми. Во многих странах власть менялась не через выборы, а через перевороты.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нестабильности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революции и реформам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ход событий в странах Латинской Америки: от кризиса к политическим изменениям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Мексиканская революция: путь к переменам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1910 году вспыхнуло восстание против режима Порфирио Диаса, который обеспечивал порядок ценой политической закрытости. Недовольство вызвали земельный вопрос и отсутствие реального участия общества в управлении.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поддержал революцию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борьбу включились крестьяне, рабочие и региональные лидеры. Их объединяло требование справедливого доступа к земле и более широких политических прав для населения.
</a:t>
            </a:r>
            <a:endParaRPr lang="en-US" sz="1180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1917 года закрепила важные социальные принципы, включая право на землю и защиту труда. Это стало одним из главных итогов революционного перелома.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революция не принесла мгновенной стабильности: страну ждали годы борьбы за власть. Одновременно усилилось государство, которое стало активнее вмешиваться в общественную жизнь.
</a:t>
            </a:r>
            <a:endParaRPr lang="en-US" sz="1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1959 году Куба жила при авторитарном режиме Фульхенсио Батисты и в сильной зависимости от США. Это усиливало недовольство неравенством, коррупцией и ограничением политической жизни.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Повстанческое движение Фиделя Кастро и Че Гевары опиралось на идею радикального обновления страны. Оно смогло превратиться в силу, способную свергнуть старую власть.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начались преобразования собственности, образования и здравоохранения. Государство стало играть ключевую роль в распределении ресурсов и организации социальной политики.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стала однопартийная модель, заметные социальные достижения и долговременное противостояние с США. Кубинский опыт показал, как революция может перестроить общество, но создать новую закрытую систему.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революция: радикальный поворот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Сандинистская революция: надежды и конфликт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вспыхнуло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Никарагуа режим семьи Сомоса держался на насилии, бедности и контроле над землей. К концу 1970-х эти проблемы вызвали мощное сопротивление и поддержку революции.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победил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Сандинисты объединили политическую борьбу и молодежную мобилизацию. Их успех стал возможен благодаря широкой поддержке тех, кто ожидал прекращения репрессий и социальных перемен.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были изменены подходы к власти, образованию и аграрной политике. Новое руководство стремилось ослабить старые привилегии и расширить доступ к социальным ресурсам.
</a:t>
            </a:r>
            <a:endParaRPr lang="en-US" sz="1204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революция быстро столкнулась с гражданским конфликтом и внешним вмешательством. Это ослабило реформы и показало, насколько трудно удержать перемены в условиях войны и давления.
</a:t>
            </a:r>
            <a:endParaRPr lang="en-US" sz="11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Альенде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1970-х правительство Сальвадора Альенде попыталось изменить структуру экономики и власти. Национализация меди и аграрные меры затронули интересы влиятельных групп.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общества поддержала социальные преобразования, но элиты и часть армии увидели в них угрозу привычному порядку. Политическая борьба быстро обострилась.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1973 года завершился военным переворотом. После него начались отмена части реформ, жесткие репрессии и подавление оппозиции.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отката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Чили перешла к рыночным преобразованиям, но уже в условиях авторитарного режима. Этот опыт показывает, что реформы без прочной поддержки могут быть остановлены силой.
</a:t>
            </a:r>
            <a:endParaRPr lang="en-US" sz="1065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Чили: реформы и их откат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Мини-структура анализа революций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революций и реформ в странах Латинской Америки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Боливии закон 1953 года стал поворотным моментом: перераспределение земли показало, что аграрный вопрос способен менять баланс сил в деревне.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аграрной реформы в Боливии стал символом борьбы за землю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Bolivia, Agrarian Reform Law (1953)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стандарт стал базой трудовых реформ: право на восьмичасовой день закрепляло социальный компромисс, хотя на практике его соблюдение нередко было неполным.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часов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превратился в ключевую трудовую норму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Labour Organization, Hours of Work (Industry) Convention, 1919 (No. 1)
</a:t>
            </a:r>
            <a:endParaRPr lang="en-US" sz="65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1973 года в Чили показал пределы реформ: даже избранные изменения могут быть остановлены силой, если институты слишком слабы.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переворота в Чили обозначил границу политических преобразований
</a:t>
            </a:r>
            <a:endParaRPr lang="en-US" sz="238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Chile — The Allende government and the 1973 coup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кампания 1961 года доказала, что грамотность можно быстро расширить, если государство делает школу частью политического проекта.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кубинской кампании по ликвидации неграмотности стал символом образовательной мобилизации
</a:t>
            </a:r>
            <a:endParaRPr lang="en-US" sz="199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UNESCO; Cuba National Literacy Campaign (1961)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меди в Чили в 1971 году принесла государству контроль над ресурсом, но одновременно усилила споры о цене реформ и управлении экономикой.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национализации показал, что экономическая реформа может быстро изменить баланс сил
</a:t>
            </a:r>
            <a:endParaRPr lang="en-US" sz="21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Chile — Copper nationalization (1971)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революции быстрее разрушают старый порядок, а реформы чаще дают более постепенный, но устойчивый результат.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реформы: цели и результаты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сильнее по масштабу обещаний, реформы — по устойчивости изменений, если у них есть время и ресурсы.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презентации и историческим примерам Латинской Америки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стабильность после реформ часто зависит от одного условия: есть ли у государства доверие общества, ресурсы и способность проводить решения на практике.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условие успеха реформы — работающие институты и общественное доверие
</a:t>
            </a:r>
            <a:endParaRPr lang="en-US" sz="2022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историческим примерам Латинской Америки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 года в ряде стран региона стало заметно, что постепенные реформы могут снижать бедность, но не отменяют старые структурные проблемы.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 для перехода к более постепенным реформам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историческим примерам Чили, Мексики и Бразилии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столетие регион прошел путь от революционных взрывов к более сложным политическим моделям, где социальные реформы сочетаются с компромиссами и жестким порядком.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лет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срок Латинская Америка изменила способы ответа на кризисы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историческим примерам Латинской Америки XX–XXI веков
</a:t>
            </a:r>
            <a:endParaRPr lang="en-US" sz="75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почему менялись страны региона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простой: революции возникают там, где мирные изменения блокируются неравенством и слабостью институтов, а реформы работают лишь при поддержке закона, ресурсов и доверия общества.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2026-07-26T05:36:20Z</dcterms:created>
  <dcterms:modified xsi:type="dcterms:W3CDTF">2026-07-26T05:36:20Z</dcterms:modified>
</cp:coreProperties>
</file>