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Камю. «Посторонний»: экзистенциализм и отчуждение
</a:t>
            </a:r>
            <a:endParaRPr lang="en-US" sz="208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Мерсо о свободе, абсурде и цене непохожести.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военного времени и философия абсурда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«Посторонний» возник в эпоху войны и кризиса привычных ценностей, когда особенно остро звучали вопросы свободы, ответственности и смысла жизни. Камю превратил частный сюжет в размышление о человеке перед равнодушным миром.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 Камю: основные ориентиры личности и творчества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мыслитель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соединял художественное слово и философское мышление, поэтому его произведения читаются как точные наблюдения о человеке и одновременно как нравственный спор с эпохой.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Камю получил Нобелевскую премию по литературе за ясность стиля и глубокое осмысление человеческой судьбы, свободы и морального выбора.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манера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отличается лаконичностью, простотой фразы и вниманием к конкретной детали, благодаря чему философская идея раскрывается через поступки, жесты и ощущения.
</a:t>
            </a:r>
            <a:endParaRPr lang="en-US" sz="886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абсурда и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творчества — противоречие между стремлением человека к смыслу и молчанием мира; именно это противоречие определяет внутреннюю драму героев Камю.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Свердлов: взгляд на роман через отчуждение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интерпретации Свердлова Мерсо важен не только как участник сюжета, но как герой, чьё существование не совпадает с общественными ожиданиями и потому вызывает отторжение.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подчёркивает психологическую сдержанность персонажа: между переживанием и внешней нормой возникает разрыв, который делает героя непонятным для окружающих.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ракурс позволяет увидеть в романе не просто историю преступления и суда, а механизм морального исключения личности из общего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личное пространство Мерсо сужается, а внешнее давление — социальных норм и институций — становится сильнее.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как нарастание отчуждения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от бытовой событийности к полному разрыву между героем и обществом.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Камю, роман «Посторонний» (1942), сюжетная последовательность произведения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Мерсо как носитель экзистенциальной позиции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Мерсо живёт в настоящем моменте и не строит поведение по ожиданиям окружающих, поэтому его реакция всегда кажется слишком прямой и лишённой привычных социальных украшений.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стремится к карьерному успеху, не придаёт браку символического значения и не пытается выглядеть лучше, чем есть на самом деле, даже когда это удобно.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честность без маски делает героя неудобным для общества и одновременно подчёркивает его внутреннюю самостоятельность и одиночество.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и поступки фиксируют жар, усталость, свет, голод и желание спать — то есть самые непосредственные телесные состояния, а не отвлечённые оправдания.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матери: первая сцена отчуждения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похоронах Мерсо не демонстрирует ожидаемую скорбь: он замечает жару, усталость, свет и физический дискомфорт. Уже здесь становится ясно, что его внутреннее состояние не совпадает с ритуалом траура.
</a:t>
            </a:r>
            <a:endParaRPr lang="en-US" sz="832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общественным обрядом и личной отстранённостью героя задаёт тон всему роману: именно эта сцена позже станет важной частью обвинения и покажет, что общество судит не только поступок, но и поведение.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повседневность и телесность 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у Камю — это мир солнца, зноя, моря и яркого света, который ощущается не фоном, а активной силой, влияющей на состояние героя.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впечатления здесь нередко сильнее рациональных рассуждений: усталость, духота и слепящий блеск способны менять восприятие и ускорять поступок.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предметная, чувственная среда показывает, насколько хрупок человеческий контроль над жизнью, если сознание постоянно испытывает давление телесной реальности.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случайности к преступлению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эпизодов, показывающая, как внешние обстоятельства и телесное напряжение приводят к убийству.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как механизм социального осуждения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суде рассматривают не только убийство, но и всю личность Мерсо: его поведение на похоронах, отсутствие показной скорби и эмоциональную сдержанность.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строится так, будто моральная «неправильность» героя столь же важна, как и сам факт преступления, а иногда даже кажется важнее 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становится пространством, где общество наказывает за несоответствие норме и за отказ играть роль «как все», то есть за инаковость как таковую.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 Мотив | Эпизод | Смысл |
|---|---|---|
| Свет и жара | Похороны, пляж, убийство | Давление мира на человека |
| Молчание | Допрос, тюрьма, суд | Разрыв опыта и речи |
| Ритуал | Похороны, суд | Власть социальных норм |
| Случайность | Эпизод убийства | Непредсказуемость судьбы |
| Одиночество | Тюрьма, финал | Экзистенциальная изоляция |
</a:t>
            </a:r>
            <a:endParaRPr lang="en-US" sz="758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романа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вместе: они связывают телесный дискомфорт, социальное давление и внутреннюю изоляцию героя в единую картину отчуждения.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 Камю. «Посторонний»; ключевые эпизоды романа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Экзистенциализм в романе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Мерсо живёт в пределах непосредственного настоящего и не прячет свои реакции за удобными формулами. Его отказ изображать чувства «как положено» делает героя внутренне свободным, но социально уязвимым.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выбор Мерсо — не выдумывать оправданий и не подменять правду о себе ожиданиями других. Такая честность не даёт ему защиты, зато сохраняет подлинность личности.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романе не выглядит безграничной: на человека давят обстоятельства, тело, случайность и суд. Однако именно в этих условиях проявляется нравственная ответственность за собственную позицию.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показывает, что смысл не выдаётся заранее и не подтверждается извне. Человек остаётся один на один с жизнью, а потому должен сам отвечать за то, как он её проживает.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как основа художественного конфликта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нет привычной гармонии между поступком, наказанием и объяснением. События не складываются в утешительную схему, где мир обязательно вознаграждает добро и наказывает зло.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на пляже выглядит как результат случайности, телесного напряжения и слепящего солнца, а не как заранее продуманное зло. Эта неопределённость и создаёт ощущение абсурда.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не проясняет истину окончательно: он лишь усиливает разрыв между человеческим ожиданием смысла и равнодушной реальностью. Поэтому трагедия героя воспринимается как философский, а не только бытовой конфликт.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суде значимым становится не только сам поступок, но и то, как герой жил и чувствовал до него.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оценивает Мерсо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Мерсо осуждают за несоответствие коллективной морали не меньше, чем за преступление: общество оценивает прежде всего его инаковость.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Камю, «Посторонний»; судебные эпизоды романа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света, жары и молчания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романе действует не как знак ясности, а как источник напряжения. Он ослепляет героя, усиливает раздражение и делает пространство почти враждебным человеку.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связана с телесной усталостью, тяжестью движений и потерей контроля над собой. Через неё Камю показывает, насколько хрупкой бывает человеческая воля.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создают особую атмосферу: мир кажется равнодушным, плотным и физически давящим. Символы помогают раскрыть состояние Мерсо без прямых объяснений.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романе не означает покой. Оно подчёркивает, что люди не слышат друг друга и не умеют перевести личный опыт на общий язык.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Мари: любовь как ожидание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 связывает чувства с браком, совместной жизнью и привычной нормой счастья. Мерсо принимает её рядом, но не разделяет её представление о «правильном» чувстве, поэтому между ними остаётся дистанция.
</a:t>
            </a:r>
            <a:endParaRPr lang="en-US" sz="867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Мари, Раймон и социальные связи героя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Раймон: связь на основе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Раймон кажется Мерсо более близким по повседневности, однако их связь строится на прагматизме и грубости. Такая дружба не защищает героя, а, напротив, втягивает его в опасную социальную среду.
</a:t>
            </a:r>
            <a:endParaRPr lang="en-US" sz="8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сдержанности к общественному приговору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отчуждения Мерсо от внутренней дистанции к полному исключению из мира людей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принятие абсурда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Мерсо отказывается искать утешающий смысл и принимает конечность собственного существования. Это не победа над миром, а трезвое согласие видеть его таким, каков он есть.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внутреннее состояние связано с ясностью сознания: герой больше не скрывает ни страха, ни одиночества, ни отсутствия ответа. Подлинность здесь важнее самоуспокоения.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выбор Мерсо состоит в отказе от иллюзий. Камю показывает, что даже в мире без гарантированного смысла человек может сохранить достоинство честного взгляда на реальность.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 Проблема | Проявление в романе | Художественный эффект |
|---|---|---|
| Свобода | Отказ Мерсо притворяться | Уязвимая автономия личности |
| Абсурд | Случайность убийства | Ощущение бессмысленности |
| Отчуждение | Похороны, суд, тюрьма | Разрыв с обществом |
| Подлинность | Честность героя | Нравственная сложность образа |
</a:t>
            </a:r>
            <a:endParaRPr lang="en-US" sz="54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сопоставлении с экзистенциальной проблематикой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проблематика раскрывается через конкретную судьбу Мерсо, поэтому роман остаётся понятным и значимым для современного читателя.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Камю. «Посторонний»; экзистенциальная интерпретация романа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«Посторонний» как роман о праве быть собой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Камю показывает, как честность, одиночество и отказ от самообмана превращают человека в «чужого» для общества. Именно поэтому роман продолжает говорить с читателем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2026-05-23T15:24:21Z</dcterms:created>
  <dcterms:modified xsi:type="dcterms:W3CDTF">2026-05-23T15:24:21Z</dcterms:modified>
</cp:coreProperties>
</file>