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учимся считать площади плоских фигур и поверхностей объёмных тел.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и площади поверхностей куба и прямоугольного параллелепипеда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помогают решать задачи, где нужно вычислять и сравнивать поверхности. Они связывают чертежи и координаты с реальными измерениями, а также готовят к контрольным и итоговой аттестации.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именно в 9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какую поверхность занимает фигура. Её считают в квадратных единицах: мм², см² или м². Для прямоугольника важны два размера, а не длина границы.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 (определение единицы площади — квадрат со стороной 1 мм, 1 см или 1 м).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99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9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 стороной 1 служит единицей измерения площади на плоскости.
</a:t>
            </a:r>
            <a:endParaRPr lang="en-US" sz="3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соответствует «заполнению» фигуры квадратами: прямоугольник 5 см × 3 см содержит 15 квадратов по 1 см².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размеров не меняет результат: 6 × 4 = 4 × 6, значит площадь зависит от произведения сторон, а не от их порядка.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по формуле S = ab, где a — длина, b — ширина. Например, 6 см и 4 см дают S = 24 см².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прямоугольника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действий: определить a и b, применить S = ab, выполнить проверку единиц.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одну сторону прямоугольника увеличить в 2 раза при неизменной второй, то произведение ab увеличится в 2 раза, а значит и площадь вырастет в 2 раза.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увеличиваются обе стороны в 2 раза, то каждое из множителей становится больше вдвое, и произведение возрастает в 4 раза — так же меняется площадь.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сетке это видно наглядно: число единичных квадратов растёт именно из-за роста размеров, а не из-за изменения формы границы.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зависимость площади от произведения двух размеров помогает быстро оценивать результат, прежде чем выполнять точные вычисления.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площади прямоугольника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ab.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нескольких прямоугольников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одинаковым параметрам можно видеть, как меняется площадь: при фиксированной ширине растёт площадь с ростом длины, а при фиксированной длине — с ростом ширины.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определяется произведением сторон: больше сторона при равном другом параметре — больше площадь.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граней шесть и все они равны, площадь поверхности куба — это сумма площадей всех граней: S = 6a².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удобен в вычислениях и проверке: его симметрия помогает не потерять ни одну грань и быстрее увидеть логику формулы.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состоит из 6 одинаковых квадратных граней. Если длина ребра равна a, то площадь одной грани равна a².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 особый случай многогранника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ребро увеличивать, площадь поверхности растёт быстрее, потому что в формуле фигурирует квадрат длины ребра.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значениям видно ускоренный рост: разница между соседними вариантами увеличивается, что подтверждает зависимость от a².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построения: S = 6a² (значения рассчитаны для a = 2, 3, 4, 5 см).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площадь поверхности куба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куба равна S = 6a²: сначала находят площадь одной квадратной грани a², затем умножают на 6.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a = 4 см получаем a² = 16 см², а затем 16 × 6 = 96 см² — это и есть площадь поверхности.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всегда записывают в квадратных единицах, потому что речь идёт о поверхности, а не об объёме.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поверхности куба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куба состоит из шести одинаковых квадратов. Если правильно соединить соседние стороны по линиям, получится объёмная фигура. В такой модели легче понять, что поверхность куба — это не «невидимая» часть, а сумма шести плоских граней.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квадратов, которые складываются в куб
</a:t>
            </a:r>
            <a:endParaRPr lang="en-US" sz="1801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обычно отмечают длину ребра и одинаковые размеры каждого квадрата развёртки. Линии сгиба показывают, где именно нужно поднимать грани вверх. Так видна связь между площадью квадратов на бумаге и площадью поверхности куба.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сгиба и ребро: ориентиры на чертеже
</a:t>
            </a:r>
            <a:endParaRPr lang="en-US" sz="191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куба: как чертёж превращается в объём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имеет 6 граней: две пары прямоугольников одинаковых размеров и ещё одна пара. Обычно размеры записывают как a, b и c — длина, ширина и высота.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противоположные грани попарно равны, для расчёта поверхности достаточно найти площади трёх разных прямоугольников: ab, ac и bc. Каждая из них отвечает одной паре граней.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вычислениях важно не перепутать соседние рёбра: именно от того, какие стороны считать a и b, получаются разные произведения ab, ac и bc. Ошибка в обозначениях ведёт к неверной общей площади.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равна сумме площадей всех шести граней. Удобный путь — сложить площади трёх разных граней, а затем учесть, что каждая из них повторяется дважды.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и его грани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поверхности параллелепипеда
</a:t>
            </a:r>
            <a:endParaRPr lang="en-US" sz="2778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шаги из формулы S = 2(ab + ac + bc) — берём три площади разных граней и учитываем, что они встречаются дважды.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 формулы площади из школьного курса геометрии.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выбрать нужную формулу и правильно оформить ответ в квадратных единицах.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относятся к площади поверхности или площади плоской фигуры; итог всегда выражают в квадратных единицах.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три произведения ab, ac и bc, затем складывают их и удваивают, потому что каждая из трёх площадей встречается на двух одинаковых гранях.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18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S = 2(ab + ac + bc) для a = 8 см, b = 5 см, c = 3 см.
</a:t>
            </a:r>
            <a:endParaRPr lang="en-US" sz="1184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 см²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показывает полную площадь поверхности выбранного параллелепипеда.
</a:t>
            </a:r>
            <a:endParaRPr lang="en-US" sz="39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сектор соответствует произведению ab: именно эта пара граней даёт наибольшую часть общей площади. Остальные доли получаются из ac и bc.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диаграмма наглядно показывает, какие размеры сильнее всего влияют на итоговую площадь поверхности: больший вклад даёт пара граней с большим произведением.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диаграммы вычислены по ab = 40 см², ac = 24 см², bc = 15 см² с удвоением пар; итог S = 158 см².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разных пар граней в общую площадь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0573" y="5740975"/>
            <a:ext cx="242550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площади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площади и периметра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площади считают периметр и записывают ответ в линейных единицах. Площадь всегда измеряется в квадратных единицах и относится к «покрытию» поверхности.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умножение на 6 или 2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куба нужно учитывать шесть одинаковых граней, поэтому в формуле появляется множитель 6. Для параллелепипеда каждая из трёх площадей повторяется дважды.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порядок обозначений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буквенных обозначениях иногда подставляют размеры в неверные позиции, нарушая соответствие a, b и c. Для произведений важны именно те пары рёбер, которые образуют конкретную грань.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арифметике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выполненное умножение или сложение особенно заметно при больших числах. Перед записью ответа полезно сверить промежуточные площади и итог по формуле.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в быту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помогает оценивать размеры поверхностей: пол, стены, тетрадную обложку, экран или лист бумаги. По формуле S = ab легко вычислить, сколько места займёт прямоугольный участок.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куба и параллелепипеда в изготовлении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поверхностей куба и прямоугольного параллелепипеда нужна при изготовлении коробок, упаковки и макетов. Зная S, можно прикинуть, сколько материала потребуется для покрытия всех граней модели.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эти формулы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ребро куба увеличивается, площадь поверхности растёт быстрее, чем сами линейные размеры. Причина — квадрат ребра в формуле S = 6a².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ускоренный рост: при каждом шаге увеличения ребра площадь возрастает существенно, поэтому сравнивать размеры удобнее именно по площади.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значений по формуле S = 6a² для a = 2, 3, 4, 5 см.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площадь при увеличении размеров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вычисляют по S = ab, площадь поверхности куба — по S = 6a², а площадь поверхности прямоугольного параллелепипеда — по S = 2(ab + ac + bc). Формулы связывают плоские и пространственные фигуры; ответ всегда записывают в квадратных единицах.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2026-05-14T02:59:39Z</dcterms:created>
  <dcterms:modified xsi:type="dcterms:W3CDTF">2026-05-14T02:59:39Z</dcterms:modified>
</cp:coreProperties>
</file>