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артерии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часть круговорота воды: они переносят пресную воду, размывают породы и питают моря.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важны для жизни на Земле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— всего около 2,5% всей воды планеты, и многое хранится во льду и под землёй. Реки дают людям воду, помогают орошать поля, создают плодородные долины и служат природными «дорогами».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истока к устью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в истоке — месте, где появляется вода. Это может быть родник, озеро, болото, ледник или территория, где после дождя и таяния снега вода собирается.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вода течёт по руслу благодаря силе тяжести. Под действием уклона она движется от более высоких участков к более низким, постепенно приближаясь к главному выходу — устью.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крупных рек обычно есть притоки: они присоединяются к главному руслу и увеличивают общий объём воды. Так меняется характер реки, а вместе с ним и её влияние на природу вокруг.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Русло, берега и пойма реки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— это углубление, по которому течёт вода. По обе стороны русла находятся берега, которые как «стенки» удерживают поток. Их форма и прочность влияют на характер течения.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 — часть речной долины, которая затапливается во время половодья. На изгибах река сильнее размывает внешний берег и откладывает наносы на внутреннем, из‑за чего русло становится извилистым.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питание рек по сезонам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и подъемы в течение года зависят от того, что именно питает реку: снег, дожди, лёд или грунтовые воды.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различия режимов: снег даёт резче выраженную весеннюю вершину, а подземное и ледниковое питание делает изменения более плавными.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(без привязки к конкретным измерениям); линии соответствуют снеговому, дождевому, ледниковому и смешанному питанию.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0500" y="1789450"/>
            <a:ext cx="17955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питания рек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 питание усиливает воду после сезонных ливней. У таких рек уровень часто меняется заметно в тёплое время года, а сильные осадки способны вызвать кратковременные подъёмы.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Снеговое питание особенно важно весной: таяние даёт реке большой приток воды. Поэтому в районах с выраженной зимой нередко возникает сезонное половодье.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Ледниковое питание поддерживает сток в периоды, когда тает лёд. Изменения обычно растянуты и более ровные, чем у чисто дождевых рек, потому что вода поступает постепенно.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Подземное питание часто делает речной режим стабильнее. Грунтовые воды подпитывают реку даже без дождей, поэтому уровень может снижаться медленнее и не падать резко.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река формирует рельеф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поступления воды к её размывающей и переносящей работе (схема процесса)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мира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«самая длинная» река и «самая полноводная» не всегда совпадают в одном и том же названии.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характеристики — длина и водность — зависят от размера водосбора и климата. Поэтому рекорд по длине не гарантирует рекорд по количеству воды.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справочных учебных материалов (точные значения в источниках могут немного различаться).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реки и водораздел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система включает главную реку, её притоки и всю территорию, с которой вода стекает в эту реку. Эта территория называется речным бассейном.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соседними речными бассейнами — водораздел. По разные стороны водораздела дождевая и талая вода попадают в разные реки, даже если они текут рядом.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бассейн, тем шире «площадь питания» реки. Это обычно влияет на число притоков, общий объём воды и силу половодий, особенно во время обильных осадков и таяния снега.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водой в речном бассейне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осадков вода распределяется: часть испаряется, часть уходит в грунт, часть стекает по поверхности, а часть сохраняется в снежном или ледяном покрове.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одном бассейне вода постоянно переходит между состояниями. Поэтому режим реки зависит не только от дождей, но и от того, что происходит с водой в почве и снежном покрове.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путей влаги в речном бассейне; без указания точных процентов (они различаются по климату и сезону).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Меандры, старицы и устья рек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Зигзаги меандр: почему река «рисует» изгибы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Течение в изогнутой части реки обычно подмывает внешний берег, а на внутреннем берегу скорость ниже и наносы оседают. Так изгиб растёт и превращается в меандр — повторяющийся «волнорез» на поверхности воды. Со временем рисунок реки становится всё более выраженным.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дуги в старицу до дельты и эстуария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меандр слишком разрастается, реке проще прорезать новый, более короткий путь. Старое русло может перестать быть «главным» и превратиться в старицу — озеро в форме дуги. А в конце пути река выходит к морю: она образует дельту с множеством рукавов или эстуарий — широкое воронкообразное устье.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Половодье, паводок и межень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— это длительный сезонный подъём уровня воды, чаще всего весной, когда тают снег и усиливается питание реки. Уровень растёт постепенно и может держаться несколько недель.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 — кратковременный резкий подъём воды, обычно после сильных ливней, быстрого снеготаяния или оттепели. Он может начаться и закончиться быстрее, чем половодье, даже в пределах одного сезона.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Межень — период наименьшего уровня воды в реке. В это время питание часто становится слабее, а течение держится за счёт более устойчивых источников, например подземных вод или редких осадков.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явления тесно связаны с погодой и климатом местности: температурой, количеством осадков и тем, насколько долго сохраняются снежный покров или жаркая погода.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действия реки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одновременно разрушает берега, переносит твёрдые частицы и откладывает их в более спокойных местах.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река меняет ландшафт по ходу движения: выше по течению чаще преобладает размывание и перенос, а в более спокойных участках усиливается накопление.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(обобщённое описание речных процессов).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течения в верхнем, среднем и нижнем течении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нижнем течении река чаще несёт больше наносов уже «взвешенными» в воде, а само течение становится менее быстрым из-за меньшего уклона.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закономерность: по направлению к устью уменьшается скорость и меняется баланс между размывом, переносом и отложением наносов.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(не конкретные измерения).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 террасы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— это следы прежних высот русла. Они формируются, когда река со временем углубляет русло или меняет режим разливов, оставляя старые береговые линии на высоте.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долины нередко узкие и V-образные: вода быстрее размывает породы вниз. На равнинах долины чаще широкие и более пологие, потому что размыв направлен сильнее в стороны.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долина шире русла: в неё входят склоны долины, пойма и надпойменные террасы. По этим «ступеням» можно представить, как раньше менялся уровень воды.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роль рек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поверхностного стока, грунтовых вод и возвращения воды к океану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поймы бывают плодородными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разлива река приносит на пойму свежий ил, песок и другие мелкие частицы. Эти наносы откладываются ровным слоем и постепенно улучшают структуру почвы.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Насытка почвы минеральными веществами и обновление её после половодья объясняет, почему на поймах часто возникают луга, огороды и пастбища. Там растения быстрее набирают рост благодаря плодородному грунту.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1405400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544" y="3057425"/>
            <a:ext cx="179813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8544" y="1405550"/>
            <a:ext cx="179813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 жизни людей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 и бытовые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реки служат источником питьевой воды и помогают обеспечивать население водой для хозяйственных целей. Вода также используется в системах водоснабжения и очистки.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рекам перевозят грузы и пассажиров, особенно там, где есть удобные фарватеры и инфраструктура. Это уменьшает стоимость некоторых перевозок и связывает города и села.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создают условия для жизни водных организмов, поэтому рыболовство остаётся важной частью жизни многих прибрежных районов. Рыба — источник пищи и занятости для местных жителей.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помогает поливать поля и поддерживать продуктивность земель рядом с рекой. На берегах также любят отдыхать: гулять, заниматься спортом и устраивать сезонные мероприятия.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используются для выработки электроэнергии на гидроэлектростанциях. Энергия получается за счёт движения воды и работы турбин, что снижает потребность в некоторых других видах топлива.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чистоте рек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качество воды и меняет условия жизни в реке: снижается доступный кислород, нарушаются привычные места обитания растений и животных.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причин зависит от региона, но почти везде заметна роль человеческой деятельности: от выбросов и стоков до изменений русла.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курсам географии; точные доли зависят от региона и качества статистики (2024–2026).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живая система Земли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— это не просто поток воды: её части связаны между собой и с окружающей средой. Реки изменяют рельеф, переносят вещества, поддерживают жизнь организмов и помогают людям. 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2026-05-11T15:16:54Z</dcterms:created>
  <dcterms:modified xsi:type="dcterms:W3CDTF">2026-05-11T15:16:54Z</dcterms:modified>
</cp:coreProperties>
</file>