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речи: как устроена устная речь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со звуками речи, их ролью и устройством.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Фонетика: как звучит язык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 изучает звуки речи, ударение, слог и интонацию. Именно звучание делает язык живым, а связь букв и звуков объясняет многие особенности чтения и письма в русском языке.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звук речи
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344100" y="753225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начинается с выдоха: воздух из лёгких проходит по дыхательным путям и направляется к гортани. Без этого потока речи просто не возникает.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344100" y="446199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из лёгких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44100" y="4296488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речевой звук имеет свои особенности образования. Их сочетание делает произношение понятным, а слова — различимыми для слушателя.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344100" y="3989462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Узнаваемый звук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44100" y="3410673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может выходить через ротовую или носовую полость. Именно этот путь влияет на тембр и помогает отличать звуки друг от друга.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3344100" y="3103646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и рот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344100" y="2524857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губы, зубы и нёбо меняют форму воздушной струи. Благодаря их положению один и тот же поток воздуха превращается в разные звуки.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344100" y="2217831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органов речи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3344100" y="1639041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голосовые связки смыкаются и вибрируют, появляется голос. Если они не участвуют, звук получается только шумовым, как у многих глухих согласных.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3344100" y="1332015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Голосовые связки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Речевой аппарат человека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464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создают воздушную струю, без которой невозможна устная речь. Далее воздух проходит через трахею и попадает в гортань, где начинается образование звука.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464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воздуха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71856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органы речи работают согласованно. Если меняется положение хотя бы одного из них, меняется и сам звук, поэтому речь получается разнообразной и точной.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71856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499843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 участвует в образовании некоторых звуков и влияет на их оттенок. Через неё воздух может проходить вместе с ротовым выходом или отдельно.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5499843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3813612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губы, зубы, нёбо и нижняя челюсть изменяют путь воздуха. Именно они помогают сделать звук чётким, мягким, шумным или более звучным.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3813612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Органы, которые формируют звук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2130021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гортани находятся голосовые связки. Их смыкание и колебание образуют голос, а разное напряжение связок влияет на силу и звучность произношения.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2130021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Гортань и связки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272297"/>
            <a:ext cx="4417500" cy="20203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и согласные: главное различие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эти группы звуков устроены по-разному и выполняют разные функции в слове.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образуют слог, а согласные помогают точно различать похожие слова и их звучание.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 русского языка: базовые признаки гласных и согласных
</a:t>
            </a:r>
            <a:endParaRPr lang="en-US" sz="10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букв и звуков в русском языке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словах буквы и звуки совпадают, в других — нет. Это помогает понять, почему запись слова не всегда передаёт произношение напрямую.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пяти примеров три слова имеют совпадающее количество букв и звуков, а два — нет; именно такие случаи требуют особого внимания.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фонетике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звуки образуют слог и делают слово произносимым. Без гласного слог не возникает, поэтому они особенно важны в речи и чтении.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гласных звуков выделяют в русском языке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 русского языка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810075"/>
            <a:ext cx="493200" cy="394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2775" y="3337555"/>
            <a:ext cx="3699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0950" y="1728589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725" y="1810075"/>
            <a:ext cx="493200" cy="3945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75550" y="3337555"/>
            <a:ext cx="431550" cy="4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звуки по способу образования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и глухие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согласные произносятся с участием голоса и шума, другие — только с шумом. Это различие особенно важно для правильного произношения и проверки написания.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образования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могут образовываться губами, зубами, языком или задней частью языка. По этому признаку звук получают точное фонетическое описание.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звуки, которые начинаются как смычные, а продолжаются как щелевые. Они соединяют два способа образования и занимают особое место в системе согласных.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Аффрикаты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Смычные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их произнесении воздушная струя сначала полностью задерживается, а затем резко выпускается наружу. Такой способ делает звук более чётким и отчётливым.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Щелевые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воздух проходит через узкую щель и создаёт шум. Именно поэтому такие согласные звучат долго и ровно, без полного смыкания органов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классифицируют согласный звук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признаков, по которым описывают согласный звук в фонетике.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Твёрдость и мягкость согласных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звук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твёрдом произношении язык не поднимается к нёбу так близко, как при мягком. Воздух проходит свободнее, и звук звучит плотнее и «жёстче» на слух.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звук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появляется, когда средняя часть языка поднимается к нёбу. Тогда согласный звучит иначе, и в речи это хорошо заметно на парах вроде [л] — [л’].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и глухие согласные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особенно полезны при проверке написания слов: на слух звук может изменяться, а на письме нужно выбрать букву по правилу и по форме слова.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различие звонкости и глухости помогает различать похожие слова и правильно произносить их в речи. Для языка это один из самых заметных признаков согласных.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пары важны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звонкая и глухая согласные составляют пару: [б] — [п], [в] — [ф], [г] — [к], [д] — [т], [ж] — [ш], [з] — [с].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приложить ладонь к горлу, можно почувствовать вибрацию при произнесении звонких согласных. У глухих такой вибрации нет, и это помогает сравнивать звуки.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на слух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524800" y="2334176"/>
            <a:ext cx="2772409" cy="1631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согласные произносятся с участием голоса и шума, поэтому звучат более отчётливо. Глухие согласные образуются только шумом, без вибрации голосовых связок.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524999" y="1767700"/>
            <a:ext cx="2772409" cy="6799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слышно в звуке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и непарные согласные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согласные легко объединяются в пары, а другие сохраняют постоянное звучание и не имеют противопоставления по звонкости и глухости.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 системе согласных есть и парные, и особые непарные звуки; это делает классификацию более точной и удобной.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фонетике русского языка; учебная классификация согласных.
</a:t>
            </a:r>
            <a:endParaRPr lang="en-US" sz="9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Оглушение и озвончение в речи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потоке речи согласные нередко меняют звучание под влиянием соседних звуков. Это происходит не случайно, а по законам произношения, которые делают речь более плавной.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подстраиваются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стоит глухой согласный или звук находится в конце слова, звонкий может стать глухим. Так в слове просьба [з] произносится иначе перед [б].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звук оглушается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37593" y="3780319"/>
            <a:ext cx="5081492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глухой согласный, наоборот, становится звонким под влиянием следующего звонкого звука. В слове сдать [с] звучит как [з] перед [д].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37600" y="3391426"/>
            <a:ext cx="5081492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звук озвончается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Слог, ударение и звучность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слог в слове произносится сильнее и чуть дольше остальных — это ударный слог. В нём гласный звучит чётче, а безударные слоги произносятся слабее, поэтому слово как будто теряет часть яркости.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делает слог заметнее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не возникает без гласного звука: именно он становится его центром. Поэтому, когда мы считаем слоги, мы прежде всего ищем гласные. В слове «книга» два гласных — два слога, и это легко проверить вслух.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собирается вокруг гласного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слышать ударение, легче замечать, какой гласный стоит в слабой позиции. Тогда проще подобрать проверочное слово и не перепутать буквы при письме, особенно в длинных или похожих словах.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на письме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звучание слов меняется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звука влияет на его произношение: в сильной позиции он слышится яснее, а в слабой — менее отчётливо.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к концу слова звучание часто ослабляется, поэтому при чтении и письме важно учитывать позицию звука.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фонетике русского языка; примеры слов: гриб, мороз, вода, дубы.
</a:t>
            </a:r>
            <a:endParaRPr lang="en-US" sz="9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фонетического разбора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по-разному устроены слова по буквам и звукам, ударению и мягкости согласных.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 слова могут иметь разное соотношение букв и звуков, а специальные буквы и мягкость согласных заметно меняют звучание.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фонетике русского языка.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выполнить фонетический разбор слова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учебному алгоритму фонетического разбора.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810075"/>
            <a:ext cx="493200" cy="394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37555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64955"/>
            <a:ext cx="493200" cy="43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речи и правильное письмо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безударных гласных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ударения помогает находить слабые гласные и подбирать проверочные слова. Так легче писать слова без ошибок и объяснять, почему в них выбирается именно эта буква.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и звук не совпадают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е, ё, ю, я, ь и ъ особенно часто показывают, что написание и звучание не совпадают полностью. Фонетика помогает увидеть это различие точно.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 на конце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слова звонкий согласный может оглушаться, поэтому при письме важно проверять его по форме слова. Это помогает не спутать буквы в похожих словах.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произношение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понимает, как устроены звуки, он читает увереннее и произносит слова более чётко. Это поддерживает и устную речь, и грамотное письмо.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часто встречаются у школьников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344100" y="852174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иногда считают буквы и звуки одинаковыми, хотя в русском языке это не всегда так. Из-за этого легко ошибиться при разборе слова и в чтении.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100" y="46743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буквы и звуки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4100" y="4172122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Безударный гласный звучит слабее, чем ударный, поэтому его легко перепутать. Чтобы не ошибиться, нужно сначала найти ударение и подобрать проверочное слово.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44100" y="378738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безударных гласных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44100" y="306547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вроде семья, ель, яма звук [й] часто забывают или не выделяют отдельно. Между тем он реально слышится и влияет на количество звуков.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44100" y="268073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звук [й]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344100" y="195882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согласного не всегда слышится сразу, особенно рядом с буквами е, ё, ю, я и ь. Поэтому важно смотреть не только на слух, но и на состав слова.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344100" y="157408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отмечают мягкость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 — основа речевой системы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речи делают язык живым: они помогают различать слова, передавать смысл и правильно строить устную речь. Понимание звуков облегчает чтение, письмо и фонетический разбор.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2026-05-28T05:05:28Z</dcterms:created>
  <dcterms:modified xsi:type="dcterms:W3CDTF">2026-05-28T05:05:28Z</dcterms:modified>
</cp:coreProperties>
</file>