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 Бразилия: географическое положение, ресурсы и население
</a:t>
            </a:r>
            <a:endParaRPr lang="en-US" sz="2643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страна, где природа и общество тесно взаимосвязаны.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контрастов и масштабов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центральное место в Южной Америке, соединяя Атлантическое побережье, внутренние районы континента и множество природных зон. Её размеры, ресурсы и население определяют особую роль страны в регионе и 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размеры территории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Широтный охват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Бразилии лежит в экваториальных широтах, а юг — в субтропиках. Такой размах формирует переход от влажных лесов к более умеренным ландшафтам и разным типам хозяйственного использования.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протяжённость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вытянута более чем на 4 300 километров с севера на юг и свыше 4 000 километров с запада на восток. Это делает природные условия крайне неоднородными.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пояса, почвы и водные режимы создают неравномерные возможности для расселения, земледелия и транспорта. Именно поэтому отдельные районы Бразилии развиваются с разной скоростью и специализацией.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 и плато облегчает прокладку дорог, линий электропередачи и размещение хозяйства. Однако влажные низменности и удалённые внутренние районы по-прежнему создают сложности для освоения.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плоскогорье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возвышенная область страны, где сосредоточены многие населённые пункты, промышленные центры и транспортные коридоры. Рельеф здесь в целом удобен для освоения и строительства.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низменная территория на севере отличается влажным климатом, густой речной сетью и трудной доступностью. Освоение здесь ограничено природными условиями и необходимостью сохранения лесов.
</a:t>
            </a:r>
            <a:endParaRPr lang="en-US" sz="878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Гвианское нагорье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Бразилии оно образует часть древней возвышенной территории. Здесь преобладают прочные кристаллические породы, а рельеф сильнее расчленён, чем на соседних равнинах.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Бразилии: плоскогорья, низменности и равнины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мозаика страны определяется её огромной протяжённостью и положением между экватором и южными широтами.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Бразилии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площадь занимают тропические и экваториальные области; именно они сильнее всего влияют на хозяйство и расселение.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физико-географическому положению Бразилии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крупнейшая речная система мира по водности. Её бассейн охватывает значительную часть Бразилии и обеспечивает страну огромными запасами пресной воды.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перепады стока и мощные речные системы создают основу для гидроэнергетики. Гидроузлы долгое время были важнейшим источником электроэнергии для промышленности и городов.
</a:t>
            </a:r>
            <a:endParaRPr lang="en-US" sz="837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 труднодоступных районах выполняют функцию естественных путей сообщения. Для многих внутренних территорий они остаются важным способом связи с городами и портами.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обеспечивают население, сельское хозяйство и промышленность. Однако их использование требует осторожности, поскольку освоение бассейнов связано с экологическими рисками.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бассейн Амазонки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 хозяйственное освоение
</a:t>
            </a:r>
            <a:endParaRPr lang="en-US" sz="2236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рельеф, климат, воды и доступность территории влияют на расселение и 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921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4921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биом страны известен влажными лесами, богатейшим видовым составом и огромным запасом биологических ресурсов. Он играет ключевую роль в климатическом равновесии.
</a:t>
            </a:r>
            <a:endParaRPr lang="en-US" sz="700" dirty="0"/>
          </a:p>
        </p:txBody>
      </p:sp>
      <p:sp>
        <p:nvSpPr>
          <p:cNvPr id="15" name="Text 3"/>
          <p:cNvSpPr txBox="1"/>
          <p:nvPr/>
        </p:nvSpPr>
        <p:spPr>
          <a:xfrm>
            <a:off x="71683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71683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степные пространства используются под пастбища и земледелие. Их природные условия заметно отличаются от влажных тропических районов, что усиливает территориальную контрастность страны.
</a:t>
            </a:r>
            <a:endParaRPr lang="en-US" sz="700" dirty="0"/>
          </a:p>
        </p:txBody>
      </p:sp>
      <p:sp>
        <p:nvSpPr>
          <p:cNvPr id="17" name="Text 5"/>
          <p:cNvSpPr txBox="1"/>
          <p:nvPr/>
        </p:nvSpPr>
        <p:spPr>
          <a:xfrm>
            <a:off x="549925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лес и Пантанал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549925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лес сильно сокращён, но остаётся важным очагом биоразнообразия, а Пантанал — одна из крупнейших заболоченных территорий мира с уникальными экосистемами.
</a:t>
            </a:r>
            <a:endParaRPr lang="en-US" sz="700" dirty="0"/>
          </a:p>
        </p:txBody>
      </p:sp>
      <p:sp>
        <p:nvSpPr>
          <p:cNvPr id="19" name="Text 7"/>
          <p:cNvSpPr txBox="1"/>
          <p:nvPr/>
        </p:nvSpPr>
        <p:spPr>
          <a:xfrm>
            <a:off x="383020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Каатинга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383020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Полузасушливый биом северо-востока отличается редкой растительностью и дефицитом влаги. Здесь особенно заметны природные ограничения для сельского хозяйства и водоснабжения.
</a:t>
            </a:r>
            <a:endParaRPr lang="en-US" sz="700" dirty="0"/>
          </a:p>
        </p:txBody>
      </p:sp>
      <p:sp>
        <p:nvSpPr>
          <p:cNvPr id="21" name="Text 9"/>
          <p:cNvSpPr txBox="1"/>
          <p:nvPr/>
        </p:nvSpPr>
        <p:spPr>
          <a:xfrm>
            <a:off x="2161159" y="3205825"/>
            <a:ext cx="1464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
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2161159" y="3650825"/>
            <a:ext cx="1464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обширная саванновая область центральной Бразилии. Она долго считалась малопригодной для земледелия, но сегодня активно вовлекается в сельскохозяйственное освоение.
</a:t>
            </a:r>
            <a:endParaRPr lang="en-US" sz="700" dirty="0"/>
          </a:p>
        </p:txBody>
      </p:sp>
      <p:sp>
        <p:nvSpPr>
          <p:cNvPr id="23" name="Text 11"/>
          <p:cNvSpPr txBox="1"/>
          <p:nvPr/>
        </p:nvSpPr>
        <p:spPr>
          <a:xfrm>
            <a:off x="413150" y="435775"/>
            <a:ext cx="72429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биомы Бразилии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минеральной базой страны, районами добычи и её ролью в хозяйстве.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районы добычи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страны разнообразна: она поддерживает промышленность, энергетику и экспорт, но добыча в удалённых районах повышает транспортные и экологические издержки.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атлас; статистические обзоры Бразилии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Промышленно-ресурсные районы страны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Юго-восточное ядро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Бразилии объединяет крупнейшие промышленные центры, финансовые услуги, транспорт и переработку сырья. Именно здесь сосредоточены наиболее мощные экономические связи страны.
</a:t>
            </a:r>
            <a:endParaRPr lang="en-US" sz="1084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добычи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природных ресурсов на севере связано с большими расстояниями, слабой транспортной сетью и высокой стоимостью перевозок. Поэтому экономический эффект добычи здесь нередко сочетается с экологическими рисками.
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и Рио-де-Жанейро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агломерации формируют ядро национального хозяйства. В них сосредоточены управление, производство, торговля и крупнейшие рынки труда, что усиливает территориальную концентрацию развития.
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внутреннего рынка, экономику поддерживают крупные экспортные отрасли: добыча сырья, агробизнес и переработка продукции для внешних поставок.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 экспортные товары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сочетается с сильными промышленным и аграрным секторами, что делает экономику Бразилии диверсифицированной и экспортно ориентированной.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структура ВВП по секторам (последние доступные оценки); обзор внешней торговли Бразилии (Comex Stat/MDIC)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населения усиливает роль Бразилии как крупного рынка труда, потребления и внутреннего спроса.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 млн+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проживает в Бразилии, что делает её самой населённой страной Латинской Америки.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оценка численности населения Бразилии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города формируют главные узлы транспорта, финансов и промышленности, особенно в юго-восточной части страны и на побережье.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агломерации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концентрирует население и рабочие места в немногих центрах, усиливая территориальную неравномерность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IBGE, доля городского населения Бразилии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факторы расселения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юго-восток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города, порты и промышленные узлы. Исторически именно прибрежная зона раньше включилась в колонизацию, торговлю и международные связи, поэтому население закрепилось плотнее всего.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экономики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тяготеют к местам, где есть рабочие места, образование и услуги. Поэтому промышленность, транспортные узлы, административные центры и современные сервисы усиливают притяжение населения.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Бразилии крайне неравномерно: густонаселённые зоны соседствуют с почти пустыми территориями. Это влияет на планирование дорог, социальных услуг и региональной политики государства.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внутренние районы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климат, труднодоступные пространства и слабая транспортная сеть ограничивают заселение. Большие расстояния и высокая стоимость инфраструктуры делают освоение этих территорий более медленным и избирательным.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330211"/>
            <a:ext cx="3975900" cy="5857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 основные параметры демографического развития и уровень урбанизации страны.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 Бразилии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естественный прирост и высокий уровень урбанизации указывают на переход к более зрелой демографической структуре и постепенное старение населения.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демографические обзоры Бразилии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 крупных городов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который задаёт темп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Сан-Паулу небоскрёбы делового района соседствуют с плотной транспортной сетью, университетами и крупнейшими офисами. Здесь сосредоточены финансы, штаб-квартиры компаний и высокооплачиваемая занятость, формирующая образ современного экономического центра страны.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пространство неравенства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Бразилии объединяют возможности и проблемы одновременно. Они дают работу и услуги, но также обостряют социальную поляризацию, когда успех одних районов не устраняет уязвимость других.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за пределами видимого успеха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центральных кварталов часто начинаются районы с более скромной застройкой, дефицитом благоустройства и долгими поездками на работу. Контраст между центром и периферией особенно заметен в доступе к школам, медицине и качественному жилью.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использование природных условий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экспорт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Соя, кофе, сахар, апельсины и говядина формируют основу сильных внешних поставок. Бразильское сельское хозяйство ориентировано не только на внутренний рынок, но и на мировой спрос.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климатов и достаток водных ресурсов позволяют выращивать широкий набор культур. Там, где влаги меньше, земледелие сильнее зависит от техники и точного управления ресурсами.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хозяйств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товарные фермы используют современные машины, агротехнологии и логистику. Это повышает урожайность, сокращает издержки и делает хозяйства конкурентоспособными на международном рынке.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внутренних районов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продвигается в глубь страны, превращая ранее малозаселённые территории в зоны коммерческого земледелия и животноводства. Так природные условия включаются в хозяйственный оборот.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территориальное развитие
</a:t>
            </a:r>
            <a:endParaRPr lang="en-US" sz="2367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хозяйственным освоением территории, природными изменениями и ростом нагрузки на окружающую среду в Бразилии.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 мировой экономике и регионе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и продовольственный экспорт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поставляет на внешний рынок железную руду, нефть, сою, мясо и другие товары. Это делает страну важным участником мировой торговли и устойчивым партнёром для крупных импортёров.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по масштабу влияния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территория, многочисленное население и разнообразная ресурсная база формируют особую роль страны в регионе. Бразилия задаёт экономическую динамику Южной Америки и участвует в выработке общих решений.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центр связей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порты, транспортные коридоры и энергетические проекты Бразилия связывает разные части Южной Америки. Её инфраструктура влияет на торговые потоки и экономическую интеграцию соседних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пространство возможностей и вызовов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Бразилии создаёт мощную экономическую базу, но одновременно усиливает неравномерность расселения, экологические риски и транспортные трудности. Именно поэтому развитие страны требует балансировать рост, освоение и сохранение природы.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2026-06-03T04:32:54Z</dcterms:created>
  <dcterms:modified xsi:type="dcterms:W3CDTF">2026-06-03T04:32:54Z</dcterms:modified>
</cp:coreProperties>
</file>