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хозяйственной деятельности человека на биосферу: ключевые вопросы и актуальность
</a:t>
            </a:r>
            <a:endParaRPr lang="en-US" sz="1766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вызывает масштабные экологические изменения и глобальные кризисы биосферы.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 человек: исторический эволюционный контекст
</a:t>
            </a:r>
            <a:endParaRPr lang="en-US" sz="198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живая оболочка планеты по В.И. Вернадскому. Человечество прошло от охоты к индустрии, что усилило воздействие на природу и экосистемы с XIX века и привело к росту экологических проблем.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98664"/>
            <a:ext cx="2048700" cy="13944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2048" y="1098637"/>
            <a:ext cx="2048700" cy="13944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752" y="1098637"/>
            <a:ext cx="2048700" cy="13944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447" y="1098637"/>
            <a:ext cx="2048700" cy="139447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хозяйственной деятельности и их роль в трансформации биосферы
</a:t>
            </a:r>
            <a:endParaRPr lang="en-US" sz="2089" dirty="0"/>
          </a:p>
        </p:txBody>
      </p:sp>
      <p:sp>
        <p:nvSpPr>
          <p:cNvPr id="11" name="Text 2"/>
          <p:cNvSpPr txBox="1"/>
          <p:nvPr/>
        </p:nvSpPr>
        <p:spPr>
          <a:xfrm>
            <a:off x="275100" y="2699281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хозяйство: воздействие на почвы и биоразнообразие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Возделывание земель и животноводство приводят к эрозии почв и сокращению естественных местообитаний, что снижает количество видов и изменяет экосистемы.
</a:t>
            </a:r>
            <a:endParaRPr lang="en-US" sz="1086" dirty="0"/>
          </a:p>
        </p:txBody>
      </p:sp>
      <p:sp>
        <p:nvSpPr>
          <p:cNvPr id="12" name="Text 3"/>
          <p:cNvSpPr txBox="1"/>
          <p:nvPr/>
        </p:nvSpPr>
        <p:spPr>
          <a:xfrm>
            <a:off x="2456798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загрязнение окружающей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и горнодобывающие производства выделяют токсичные вещества, которые накапливаются в воздухе, воде и почвах, вызывая деградацию природных систем.
</a:t>
            </a:r>
            <a:endParaRPr lang="en-US" sz="1086" dirty="0"/>
          </a:p>
        </p:txBody>
      </p:sp>
      <p:sp>
        <p:nvSpPr>
          <p:cNvPr id="13" name="Text 4"/>
          <p:cNvSpPr txBox="1"/>
          <p:nvPr/>
        </p:nvSpPr>
        <p:spPr>
          <a:xfrm>
            <a:off x="4638502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как источник загрязнения воздуха и шума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Автомобили, железнодорожный и авиационный транспорт выбрасывают вредные газы и создают шумовое загрязнение, влияющее на здоровье человека и животных.
</a:t>
            </a:r>
            <a:endParaRPr lang="en-US" sz="1086" dirty="0"/>
          </a:p>
        </p:txBody>
      </p:sp>
      <p:sp>
        <p:nvSpPr>
          <p:cNvPr id="14" name="Text 5"/>
          <p:cNvSpPr txBox="1"/>
          <p:nvPr/>
        </p:nvSpPr>
        <p:spPr>
          <a:xfrm>
            <a:off x="6820197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изменения ландшафта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приводит к уничтожению природных зон, увеличению нагрузки на экосистемы и сокращению ареалов многих видов флоры и фауны.
</a:t>
            </a:r>
            <a:endParaRPr lang="en-US" sz="10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антропогенного влияния на биосферу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собирательства и охоты
</a:t>
            </a:r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этапе человек минимально влиял на природу, используя её ресурсы без серьёзных изменений ландшафтов и экосистем.
</a:t>
            </a:r>
            <a:endParaRPr lang="en-US" sz="1397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Неолитическая революция и начало земледелия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агроценозов изменило природный баланс, началось формирование культурных ландшафтов и потенциал большего вмешательства в природу.
</a:t>
            </a:r>
            <a:endParaRPr lang="en-US" sz="1362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революция и современный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XIX века индустрия, транспорт и урбанизация резко увеличили потребности в ресурсах и масштабы загрязнения, переходя к высокотехнологичным формам воздействия.
</a:t>
            </a:r>
            <a:endParaRPr lang="en-US" sz="13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199561"/>
            <a:ext cx="4646100" cy="29174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отраслей и их влияния на атмосферу, гидросферу, почвы и экосистемы.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ООН, 2022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хозяйственной деятельности и масштабы их воздействия на компоненты биосферы
</a:t>
            </a:r>
            <a:endParaRPr lang="en-US" sz="2177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отрасль создаёт уникальные экологические риски и требует специальных мер защиты.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загрязнение: масштабы, источники и последствия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загрязнения – промышленные выбросы и городской транспорт, которые приводят к накоплению вредных веществ в атмосфере.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Кислотные дожди и превышение PM2.5 в 91% городов вызывают болезни дыхательных путей и разрушают экосистемы и здания.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водоемов: источники, масштабы и примеры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 и промышленные отходы загрязняют реки и моря — к примеру, критическая ситуация на Волге и Каспийском море.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ЮНЕП, 80% сточных вод сбрасываются неочищенными, что приводит к гибели водных организмов и снижению кислорода.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площади лесов: причины и последствия для экосистем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исчезает до 2 млн га леса в СНГ и свыше 10 млн га в мире из-за сельского хозяйства, добычи и строительства.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лесов снижает биоразнообразие, нарушает водный цикл и ухудшает климат, что ведёт к деградации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2023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биоразнообразия: статистика, тенденции и примеры
</a:t>
            </a:r>
            <a:endParaRPr lang="en-US" sz="175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позвоночных уменьшилась на 69% с 1970 года, отражая разрушение среды и климатические изменения.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стремительное сокращение биологических видов, что угрожает устойчивости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ВМО, 2023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Парниковый эффект, глобальное потепление и деятельность человека
</a:t>
            </a:r>
            <a:endParaRPr lang="en-US" sz="169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CO2 достиг рекордных 419 ppm, температура выросла на 1,2°C с 1880 года, усиливая климатические угрозы.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парниковых газов напрямую связан с деятельностью человека, вызывая частые экстремальные явления.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причины исчезновения видов животных и растений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дикой голубой антилопы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Дикая синяя антилопа была полностью истреблена в XVIII веке из-за чрезмерной охоты и потери среды обитания. Этот пример иллюстрирует, как человеческая деятельность может привести к полной утрате вида за короткий исторический срок.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амурского тигра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подвергается угрозе из-за браконьерства и разрушения лесов на территории Дальнего Востока. Благодаря мерам охраны популяцию удалось частично стабилизировать, однако вид по-прежнему находится под угрозой исчезновения.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бурого голубя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Бурый голубь исчез в XX веке в результате интенсивного отлова и изменения среды обитания. Это демонстрирует, насколько чувствительны отдельные виды к деятельности человека и необходимости своевременных природоохранных мер.
</a:t>
            </a:r>
            <a:endParaRPr lang="en-US" sz="13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деградация экосистем: факты и последствия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вызывает эрозию и засоление почв, что приводит к снижению плодородия и истощению верхнего слоя земли. Ежегодно примерно 12 миллионов гектаров почв теряют свою продуктивность по всему миру.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пестицидов и агрохимикатов загрязняет окружающую среду, а эвтрофикация водоемов вследствие удобрений снижает биоразнообразие и ухудшает качество пресной воды, сказываясь на экосистемах.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ископаемых: риски для природных систем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Горнодобывающие предприятия создают крупные карьеры, загрязняют воздух пылью и двуокисью серы, что негативно влияет на здоровье экосистем и населения. Эти процессы ведут к разрушению растительности и изменению ландшафта.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металлы, попадающие в реки из шахт и промышленных стоков, накапливаются в водных организмах, вызывая снижение биологического разнообразия. Примеры — угольные разрезы Кузбасса и золотодобыча на Дальнем Востоке.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UNEP, 2023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 океаны: масштабы загрязнения и последствия
</a:t>
            </a:r>
            <a:endParaRPr lang="en-US" sz="183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Ежегодное накопление пластиковых отходов способствует формированию масштабных мусорных пятен, что негативно сказывается на морской флоре и фауне.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пластикового загрязнения вызывает гибель морских обитателей и способствует проникновению микропластика в пищевые цепи, угрожая экосистемам океанов.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и потеря продуктивных земель: глобальный анализ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затрагивает более 40% суши по оценкам ООН, снижая плодородие и биологическую продуктивность почв по всему миру. Основные причины — неправильное сельское хозяйство и управление водными ресурсами.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с наиболее выраженными процессами — Сахель в Африке и засушливые территории России и Казахстана. Эти зоны страдают от обезлесения, перевыпаса и ухудшения климата, что усугубляет деградацию земель.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Урбанизация: масштабы, экологические последствия и примеры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 в Китае
</a:t>
            </a:r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за последние десятилетия пережил стремительную урбанизацию, где миллионы людей переезжают в мегаполисы. Это сопровождается активным освоением новых территорий и значительным загрязнением воздуха и воды.
</a:t>
            </a:r>
            <a:endParaRPr lang="en-US" sz="1263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природных ландшафтов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крупных агломераций, таких как Московская и Санкт-Петербургская, приводит к сокращению и раздроблению природных экосистем, что нарушает миграционные пути животных и снижает биоразнообразие.
</a:t>
            </a:r>
            <a:endParaRPr lang="en-US" sz="1204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транспортных выбросов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закономерно ведёт к увеличению числа автомобилей и общественного транспорта, что способствует ухудшению качества атмосферы и повторяемости климатических аномалий.
</a:t>
            </a:r>
            <a:endParaRPr lang="en-US" sz="12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территории: роль в сохранении биосферы и успешные примеры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Байкальский национальный парк — хранитель уникальной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парк охраняет уникальные экосистемы озера Байкал и окружающих лесов. Благодаря охране здесь сохраняются редкие виды флоры и фауны, а природные процессы поддерживаются в естественном состоянии.
</a:t>
            </a:r>
            <a:endParaRPr lang="en-US" sz="1321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Кронокский заповедник — пример успешного сохранения природных комплексов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Кронокский заповедник поддерживает разнообразие лесных и вулканических экосистем на Камчатке. Выделенные территории способствуют восстановлению популяций животных и поддержанию биологического баланса.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опыт: национальный парк «Йеллоустоун»
</a:t>
            </a:r>
            <a:pPr algn="l" indent="0" marL="0">
              <a:lnSpc>
                <a:spcPct val="115000"/>
              </a:lnSpc>
              <a:buNone/>
            </a:pPr>
            <a:r>
              <a:rPr lang="en-US" sz="12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первых национальных парков в мире обеспечивает охрану биоразнообразия и культурного наследия. Применение комплексных природоохранных мер служит примером для других стран в сохранении природного богатства.
</a:t>
            </a:r>
            <a:endParaRPr lang="en-US" sz="12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и формирование осознанного поведения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экологических тем в образовательные программы способствует формированию у молодёжи ответственного отношения к природе и развитию навыков устойчивого образа жизни и природопользования.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Активности школьных экоклубов, участие в экологических диктантах и волонтёрских движениях повышают уровень осознанности, что напрямую влияет на распространение привычек по раздельному сбору отходов и энергосбережению.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технологии и подходы для сохранения биосферы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возобновляемых источников энергии, таких как солнечные и ветровые электростанции, снижает бремя ископаемых углеводородов и уменьшает загрязнение атмосферы.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технологии циркулярной экономики и программы Zero Waste в ряде городов помогает сократить отходы и повысить эффективность переработки, а рост электромобилей снижает уровень транспортных выбросов.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41450" y="929948"/>
            <a:ext cx="46611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биосферы — выбор и ответственность каждого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2241450" y="1648750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биосферы требует комплексных мер: рационального природопользования, экологического образования, внедрения инноваций и активного участия общества. От решений каждого зависит здоровье планеты и благополучие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2026-05-10T09:03:33Z</dcterms:created>
  <dcterms:modified xsi:type="dcterms:W3CDTF">2026-05-10T09:03:33Z</dcterms:modified>
</cp:coreProperties>
</file>