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Разберёмся, как распознать аллергию и помочь вовремя.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Аллергия: почему организм путается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об аллергии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может появиться у любого ребёнка и взрослого. В школе, дома и на прогулке мы часто встречаем её триггеры: пыльцу, пыль, животных и новые продукты. Если знать признаки заранее, легче заметить проблему и не растеряться.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иммунитет охраняет организм от микробов и помогает не заболеть. Он словно строгий охранник, который проверяет всех пришедших.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аллергии этот «охранник» путается и замечает опасность там, где её нет. Безвредное вещество запускает тревогу, хотя оно не вредное.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такой ложной тревоги появляются насморк, чихание, зуд, слёзы, кашель или сыпь. Реакция похожа на пожарную сигнализацию, которая сработала зря.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его ошибка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главные аллергены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Пыльца, которую не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в воздухе летит пыльца деревьев, трав и сорняков. Для одних детей она почти незаметна, а для других превращает прогулку в настоящий марафон носовых платков и чихания.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виновники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аллергию часто вызывают пыль, клещи домашней пыли, шерсть и слюна животных. Они прячутся в коврах, мягких игрушках и подушках, поэтому дома симптомы могут держаться дольше.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лекарства и укусы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организм реагирует на молоко, яйца, орехи, рыбу, лекарства или укус насекомого. У каждого ребёнка свой набор чувствительных веществ, поэтому «виновник» может оказаться совсем неожиданным.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аллергия может выглядеть
</a:t>
            </a:r>
            <a:endParaRPr lang="en-US" sz="300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чихание, заложенный нос, слёзы и красные глаза. Ребёнку кажется, будто он всё время простужен, но причина может быть в аллергене.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может зудеть, краснеть и покрываться пятнами. Иногда именно зуд первым подсказывает, что организм встретился с чем-то, что ему не нравится.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возникать кашель, першение в горле и ощущение, что дышать стало труднее. Такие признаки особенно важно не игнорировать и сразу сказать взрослому.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некоторых продуктов бывает боль в животе, тошнота или рвота. Если это повторяется после одной и той же еды, стоит обратить на это внимание.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аллергической реакции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безвредное вещество может запустить защитную реакцию организма.
</a:t>
            </a:r>
            <a:endParaRPr lang="en-US" sz="9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аллергия у детей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минут или в течение часа после еды могут появиться первые признаки. Особенно важно наблюдать за новым продуктом и не торопиться с выводами.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замечают 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возникают зуд во рту, крапивница, боль в животе, рвота или отёк. У разных детей реакция выглядит по-разному, как будто организм спорит с тарелкой.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продукты требуют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реакцию вызывают молоко, яйца, орехи, арахис, рыба и морепродукты. Если после них что-то повторяется, нужно обязательно рассказать взрослым.
</a:t>
            </a:r>
            <a:endParaRPr lang="en-US" sz="1726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в воздухе становится больше пыльцы деревьев, трав и сорняков. Для чувствительного ребёнка прогулка может превратиться в серию чихов и слёз.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симптомы обычно сильнее, чем дома. Пыльца свободно разносится ветром, попадает в нос и глаза, а потом начинает щекотать и раздражать слизистые.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 ветреная погода помогает пыльце путешествовать дальше. В такие дни самочувствие у некоторых детей заметно ухудшается, даже если цветы выглядят вполне мирно.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цветут растения, стоит чаще умываться, не тереть глаза и сообщать взрослым о плохом самочувствии. Так легче пережить сезон без лишних страданий.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аллергия и пыльца
</a:t>
            </a:r>
            <a:endParaRPr lang="en-US" sz="3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ковры, мягкие игрушки и старые подушки могут накапливать аллергены. Чем больше таких мест, тем дольше раздражающие частицы остаются рядом с ребёнком.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плесень тоже могут усиливать симптомы. В закрытой комнате воздух обновляется медленнее, поэтому зуд, чихание и насморк иногда тянутся дольше, чем на улице.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Чистота, проветривание и меньше лишней пыли помогают снизить риск. Это не превращает дом в лабораторию, а просто делает его удобнее для дыхания.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дома и в классе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похоже на простуду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нередко начинается с температуры и боли в горле, а потом постепенно проходит за несколько дней. При этом ребёнок чувствует себя усталым и вялым.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аллергию от простуды
</a:t>
            </a:r>
            <a:endParaRPr lang="en-US" sz="2601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говорит об аллергии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обычно не даёт температуры и может повторяться в одно и то же время года. Чихание, зуд и слезящиеся глаза часто усиливаются рядом с пылью, животными или цветущими растениями.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863" y="1451264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028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врачи находят причину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Расспрос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уточняет, после чего появляются симптомы: после еды, прогулки, контакта с животными или уборки. Такие подробности помогают заметить общий «след» и сузить круг возможных аллергенов.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пробы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делают маленькие безопасные проверки с разными веществами. Если появляется реакция, врачу легче понять, какой аллерген вызывает проблемы, и не гадать вслепую.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назначают анализ крови на специальные антитела. Он помогает узнать, на что организм отвечает слишком бурно, даже если кожные пробы по какой-то причине не подходят.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обследования врач сравнивает жалобы, время появления симптомов и результаты тестов. Так причина становится понятнее, а лечение и меры защиты выбираются 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 — уменьшить контакт с аллергеном: убрать пыль, чаще проветривать комнату, избегать известных раздражителей и заранее готовиться к сезону цветения или особой 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симптомы
</a:t>
            </a:r>
            <a:endParaRPr lang="en-US" sz="2726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использовать лекарства только по назначению врача. Они могут уменьшить насморк, зуд, слезотечение и сыпь, но не заменяют осторожность и наблюдение за самочувствием.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— помогать организму простыми действиями: промывать нос, пить воду, отдыхать и сообщать взрослым о первых признаках. Чем раньше начать, тем легче остановить реакцию.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при первых признаках
</a:t>
            </a:r>
            <a:endParaRPr lang="en-US" sz="243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делать, если у ребенка появились зуд, чихание или сыпь после возможного контакта с аллергеном.
</a:t>
            </a:r>
            <a:endParaRPr lang="en-US" sz="8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ребенку стало трудно дышать, появилась одышка, свист или хрипы, нужно немедленно позвать взрослого и не ждать, что все пройдет само.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знак — отек губ, языка, лица или горла. Он может быстро усиливаться и мешать говорить, глотать и дышать.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помощь нужна также при сильной слабости, бледности, головокружении или потере сознания. Такие признаки говорят, что организму тяжело справляться.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самочувствие резко ухудшается после еды, лекарства или укуса насекомого, медлить нельзя. В таких ситуациях нужна быстрая помощь врача.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
</a:t>
            </a:r>
            <a:endParaRPr lang="en-US" sz="31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анафилаксии счет идет очень быстро: нужно сразу звать взрослых и медицинскую помощь, потому что промедление может быть опасно.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 это время может развиться опасная для жизни анафилаксия после еды, лекарства или укуса насекомого.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рекомендации по анафилаксии; материалы Mayo Clinic и NHS о быстром развитии симптомов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жить с аллергией каждый день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знать свои «опасные» продукты и читать состав на упаковках. В поездках лучше брать понятную еду, а взрослым сообщать о прошлых реакциях без стеснения.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аллерген уже известен, его отмечают дома и в школе: на заметке, в списке для учителя и в правилах для столовой. Так становится спокойнее и безопаснее.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свежая одежда и стирка постельного белья помогают уменьшить контакт с пылью, пыльцой и другими аллергенами. Это простой, но очень полезный порядок.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уборка и проветривание особенно важны там, где ребенок много времени играет, спит или делает уроки. В закрытой комнате аллергены задерживаются дольше.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строгая стерильность не нужна. Достаточно разумной чистоты, чтобы дом был уютным, а не похожим на лабораторию, где страшно чихнуть.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без лишней стерильности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20" y="1451264"/>
            <a:ext cx="4207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в школе и дома
</a:t>
            </a:r>
            <a:endParaRPr lang="en-US" sz="265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еды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некоторые продукты вызывают реакцию, их лучше заранее записать и показать взрослым. Это помогает избежать случайной ошибки в столовой, на празднике или в гостях.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салфетки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бутылка воды и салфетки выручают, если нужно промыть рот, вытереть слезы или быстро привести себя в порядок после контакта с раздражителем.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должен знать, к кому обратиться в классе, на перемене и на прогулке. Если стало хуже, не нужно терпеть или молчать из-за стеснения.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по плану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врач назначил лекарство, его хранят и используют только по правилам взрослых. Так помощь приходит вовремя, а не когда уже совсем невесело.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аллергия — это выдумка или каприз. На самом деле это настоящая реакция организма, и она может мешать ребенку учиться, играть и спать.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если немного потерпеть, все пройдет само. Иногда симптомы действительно уменьшаются, но без понимания причины реакция может возвращаться снова и снова.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шоколад или животные опасны для всех. У разных людей свои аллергены, поэтому один и тот же продукт или питомец вызывает разные реакции.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сильный насморк всегда значит простуду. Аллергия часто появляется без температуры и повторяется в похожих условиях, например весной или после контакта с пылью.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 аллергии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Аллергию можно держать под контролем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свои аллергены, замечать первые признаки и вовремя обращаться за помощью, аллергия становится понятнее и безопаснее. Внимательность — лучший помощник!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2026-05-21T08:45:07Z</dcterms:created>
  <dcterms:modified xsi:type="dcterms:W3CDTF">2026-05-21T08:45:07Z</dcterms:modified>
</cp:coreProperties>
</file>