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 большим смыслом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 создавал пословицы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родились в живой речи задолго до книг. Их запоминали на слух, поэтому они были короткими, звучными и точными. Так народ передавал детям и взрослым важные мысли о жизни.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пословица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— это краткое народное высказывание, в котором есть совет, вывод или важное наблюдение. Обычно она звучит ёмко и ритмично, поэтому её легко услышать и запомнить.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пословица состоит из двух частей. Первая называет ситуацию, а вторая помогает понять её смысл. Поэтому в ней всегда есть не только слова, но и скрытая мысль.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выражении «Без труда не вытащишь и рыбку из пруда» говорится не о рыбалке, а о том, что любое дело требует старания и терпения.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 поговорка: в чём разница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даёт мысль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обычно содержит законченную мысль. Она может чему-то научить, дать совет или подвести итог. Поэтому её смысл легко понять из самой фразы.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рисует образ, но не завершает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чаще звучит как яркое выражение или образное замечание. Она не всегда учит или объясняет. Например, «Ни свет ни заря» просто очень точно описывает раннее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так легко запоминаются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звучат как маленькие стихи. Ритм помогает словам идти дружно и делает фразу удобной для памяти.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созвучие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нередко повторяются звуки или похожие окончания. Из-за этого выражение звучит особенно складно и цепляется за 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пословицы показывают картинку: рыбку, пруд, дорогу или дом. Такой образ сразу оживляет слова и помогает понять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обычно совсем небольшая. Её удобно повторить, пересказать и вспомнить в нужный момент, даже если урок уже закончился.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приносит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долго учился завязывать узелок на верёвке и сначала путался. Но он не бросил дело, а пробовал снова и снова. Так он понял смысл пословицы: старание помогает добиться результата, если не сдаваться после первой ошибки.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любит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выращивала на окне лук из луковицы. Каждый день она поливала землю и ждала. Пословица «Терпение и труд всё перетрут» здесь подходит особенно хорошо: если работать спокойно и аккуратно, маленькое дело обязательно вырастет.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 дело — можно и отдохнуть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в классе ребята быстро сложили книги, подмели пол и поставили парты ровно. Только потом они радостно вышли играть. В этом легко увидеть смысл пословицы: сначала труд, а потом заслуженный отдых.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об учёбе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напоминают, что знания не приходят сами. Чтобы стать умнее, нужно слушать, читать, думать и задавать вопросы. Тогда учёба становится настоящим путешествием в мир открытий.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«Ученье — свет, а неученье — тьма» свет означает знание, а тьма — незнание. Пословица очень коротко показывает, почему учиться важно и полезно.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«Повторенье — мать ученья» учит не лениться возвращаться к пройденному. Если потренироваться ещё раз, правило и стихотворение запомнятся намного крепче.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 говорят о верности и взаимной помощи. «Старый друг лучше новых двух» напоминает, что настоящая дружба проверяется временем, а не громкими обещаниями.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трудно, особенно важна поддержка товарища. Поэтому говорят: «Друг познаётся в беде». Такие пословицы учат быть добрым, надёжным и не бросать друзей.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о семье особенно ценятся забота и согласие. Если дома мир, всем становится спокойно и радостно. Недаром говорят: «Вся семья вместе, так и душа на месте».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пословицах — это не только стены, но и тепло близких людей. Даже после долгого дня хочется вернуться туда, где тебя ждут, понимают и радуются встрече.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«В гостях хорошо, а дома лучше» показывает, что родной дом даёт чувство уюта и защиты. А выражение «Каков дом, таков и хозяин» напоминает: порядок начинается с людей.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семье и доме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природой, люди замечали, как меняются времена года. Поэтому в пословицах часто встречаются весна, осень, дождь, солнце и снег — всё, что видно вокруг каждый день.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«Весна красна цветами, а осень пирогами» сравнивает разные времена года. Весна приносит красоту, а осень — щедрый урожай и вкусные угощения.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«Цыплят по осени считают» напоминает, что о результате рано судить заранее. Сначала нужно дождаться конца дела, а потом делать выводы.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«После дождичка в четверг» звучит смешно, потому что так говорят о чём-то неопределённом или сомнительном. Она показывает, как народ умел шутливо смотреть на погоду и слова.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к смыслу пословицы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может прочитать пословицу, понять её прямой смысл и найти скрытый жизненный урок.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в пословицах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часто появляются знакомые картинки: рыбка, пруд, дорога, дом, солнце или дождь. Они сразу рисуют в воображении сцену и помогают быстрее понять, о чём идёт речь.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делает пословицу живой и запоминающейся. Ребёнок легко представляет картинку, а потом вспоминает и саму мудрую мысль, спрятанную в короткой фразе.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1" y="123815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1560"/>
            <a:ext cx="336600" cy="269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пословицы подбадривают и учат не бояться нового дела. Они напоминают, что иногда нужно действовать решительно и верить в свои силы, если цель действительно важна.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пословицы советуют не торопиться и всё хорошо обдумать. Такой смысл помогает избежать ошибки, когда дело требует внимательности, терпения и аккуратности.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мысли могут быть полезны, но в разных обстоятельствах. Пословица выбирается по ситуации, поэтому важно сначала понять, что именно происходит и какой совет нужен.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 разным смыслом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пословица звучит уместно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подходит, когда нужно коротко подвести итог разговора. Она помогает сказать главное без длинных объяснений и звучит особенно выразительно, если всем понятна ситуация.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удобно использовать, чтобы похвалить старание, напомнить правило или поддержать друга. В добром разговоре такая фраза действует мягко, но очень точно.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уместна только тогда, когда смысл совпадает с событием. Если сказать её невпопад, фраза потеряет силу и вместо помощи вызовет недоумение.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 сказках, рассказах и мультфильмах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герой и короткая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старичок сказал: «Без труда не вытащишь и рыбку из пруда». Сразу стало ясно, что он учит трудолюбию, а не просто рассказывает о рыбалке. Пословица сделала его речь серьёзной и запоминающейся.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которая многое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весёлый персонаж буркнул: «Делу время, потехе час». Сначала дети засмеялись, а потом поняли, что герой напомнил о порядке и деле. Одна знакомая пословица раскрыла его характер лучше длинного объяснения.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пословица помогает понять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девочка поддержала подругу словами: «Старый друг лучше новых двух». Эта фраза показала, что она ценит верность и умеет выбирать слова с добротой. Герой сразу стал ближе и понятнее читателю.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нужны сегодня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говорить коротко и точно. Одна фраза может заменить длинное объяснение, если собеседники понимают её смысл и помнят жизненный опыт, который в ней спрятан.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красивее и выразительнее. Когда человек употребляет пословицу к месту, его слова звучат живо, а мысль становится ясной даже для младших школьников.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полезны в учёбе и чтении. Они тренируют внимание к словам, учат искать скрытый смысл и помогают лучше понимать текст, сказку или разговор.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сохраняются важные качества: трудолюбие, честность, терпение и дружба. Поэтому пословицы не стареют и остаются понятными детям, которые только начинают открывать богатство языка.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пословицы без скуки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вслух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пословицу нужно произнести чётко и несколько раз. Так легче услышать ритм, запомнить звучание и заметить, какие слова в ней особенно яркие.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в разговоре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попробовать сказать пословицу в подходящей ситуации. Если фраза помогает объяснить мысль, она запоминается надолго и начинает звучать совсем естественно.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Представить картинку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придумать рисунок, сценку или смешной пример из школьной жизни. Когда пословица связана с образом, она быстрее остаётся в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русские пословицы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«Без труда не вытащишь и рыбку из пруда» напоминает, что результат приходит после старания. Эта пословица особенно любима, потому что говорит просто и очень понятно.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«Семь раз отмерь, один раз отрежь» учит не спешить с важным решением. Её часто вспоминают, когда нужно подумать внимательно и не ошибиться.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форме пословица передаёт опыт людей и остаётся в памяти надолго, потому что говорит просто, точно и по существу.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примерам русских пословиц, приведённым в этой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часто хватает пословице, чтобы назвать действие и сразу дать жизненный вывод.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живут рядом с нами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замечать главное в речи и в жизни. Они учат добру, труду и дружбе, а ещё показывают, как много мудрости может скрываться в нескольких словах.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2026-05-24T03:03:03Z</dcterms:created>
  <dcterms:modified xsi:type="dcterms:W3CDTF">2026-05-24T03:03:03Z</dcterms:modified>
</cp:coreProperties>
</file>