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668925"/>
            <a:ext cx="50181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природы и общества: Основные темы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500575"/>
            <a:ext cx="3487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совместного эволюционного развития природы и общества в истории человечества.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36985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человеческих сообществ связаны с климатом и ресурсами, земледелие запустило трансформации природы. Рост населения стимулировал технологический прогресс и изменил биосферу.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человека и природной среды сквозь века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природы и общества: ключевые аспекты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— взаимное эволюционное влияние природных и социальных систем. Изменения одного компонента неизбежно вызывают адаптации другого.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системы вырабатывают устойчивые модели, способные реагировать на вызовы и обеспечивать взаимодействие человека с природой в динамике.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коэволюции человека и природы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10 000 лет назад: Переход к земледелию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земледелия и скотоводства, что привело к изменению ландшафтов и началу формирования первых поселений.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государства и агротехника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колеса, плуга и мелиорации улучшило эффективность ведения хозяйства и способствовало урбанизации.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XVIII-XIX века: Индустриализация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городов и промышленного производства с заметным воздействием на природные экосистемы.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дамб и систем предупреждения о катастрофах как реакция общества на природные угрозы.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81" y="2378058"/>
            <a:ext cx="152888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69" y="3289748"/>
            <a:ext cx="118913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факторы, формировавшие развитие обществ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Определял региональные модели заселения и виды хозяйственной деятельности, например рисоводство в влажных зонах Азии.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способствовали развитию цивилизаций и являлись важными источниками жизни и торговли.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Обеспечивало интенсивное земледелие и способствовало процветанию древних культур.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Влияло на торговые пути, культурный обмен и рост населения в стратегически важных регионах.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деятельности человека на окружающую природу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пахотных земель снижает биологическое разнообразие, сокращая естественные экосистемы и почвенное покрытие.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транспорт загрязняют воздух, воду и почву, способствуя ухудшению экологической ситуации и климатическим изменениям.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ведёт к интенсивному потреблению ресурсов и деградации окружающей среды через строительство и антропогенную нагрузку.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населения и её влияние на природу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ресурсов и выбросы загрязняющих веществ растут пропорционально численности населения.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населения приводит к увеличению экологического давления и требует адаптации обществ.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восприятия природы в культурном развитии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античности природу воспринимали как могущественную стихию, неподвластную человеку и вызывающую страх и уважение.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акцентировала важность рационального познания и управления природой как основе прогресса.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предложило идею совершенствования общества через науку и контроль над природными процессами.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стал ареной формирования экологического сознания и ответственности за сохранение биосферы.
</a:t>
            </a:r>
            <a:endParaRPr lang="en-US" sz="9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с паровыми машинами и электрификацией значительно усилила антропогенное воздействие на природу.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парниковых газов спровоцировал глобальные изменения климата и экстремальные природные явления.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Угасание биоразнообразия требует развития инновационных технологий и внедрения экологической этики в общество.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экологические вызовы современности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974317"/>
            <a:ext cx="4867800" cy="14818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 трёх стран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показатели по выбросам CO2, доле возобновляемой энергии и национальным природоохранным программам.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страны с высоким уровнем жизни активнее развивают и поддерживают экологические инициативы.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экологические индексы (EPI), 2022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 основа устойчивого развития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видов снижает устойчивость биосферы, повышая риски экологических катастроф и угрожая экономической безопасности, так как биоразнообразие связано с продовольственной и ресурсной базой общества.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поддерживает экосистемы, обеспечивая опыление, очищение воды, формирование почв и регулирование климата, что напрямую влияет на стабильность природных и антропогенных 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коэволюции: Исторические примеры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цивилизации майя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Обширное истребление лесов в Центральной Америке привело к экологическому коллапсу, что явилось одной из причин упадка цивилизации майя.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1593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Пыльный котёл (1930-е, США)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Крупномасштабная эрозия почв вызвала массовое переселение населения и стала причиной серьёзного экологического и социального кризиса.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0063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после индустриальной революции сопровождался значительным сокращением биоразнообразия, вызванным антропогенным воздействием.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8548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Аральское море и авария на ЧАЭС стали следствием нарушения баланса в отношениях общества и природы, вызвав долгосрочные негативные последствия.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концепции коэволюции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Л.Н. Гумилёв выделил пассионарность, подчеркивая влияние природных факторов на динамику развития этносов и их исторические изменения.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В.И. Вернадский ввёл идею ноосферы, обозначая этап, когда разум и ответственность человека становятся доминирующей силой, влияющей на биосферу.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Экомодернизм предлагает сбалансировать экономический рост с экологической устойчивостью, что является ключом к современному пути развития общества и природы.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коэволюционного процесса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природных систем и человеческой деятельности в рамках коэволюции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политика и международные соглашения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 и Парижское соглашение направлены на снижение выбросов парниковых газов и борьбу с глобальным изменением климата на международном уровне.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ООН включает 17 целей устойчивого развития, охватывающих сохранение экосистем, обеспечение чистой воды и доступ к возобновляемым источникам энергии.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обеспечивает мониторинг охраны природы, способствует совместным инициативам и формированию единых экологических стандартов.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ответственного природопользования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 переработка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сортировки мусора уменьшают загрязнение и позволяют повторно использовать материалы, снижая нагрузку на полигоны и уменьшая вред окружающей среде.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экономичных приборов и транспортных средств помогает снизить потребление ресурсов и выбросы вредных веществ, способствуя экологической устойчивости.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озеленение и борьба с пластиком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парков, экологических троп и программы по сокращению пластика способствуют улучшению качества воздуха и формированию экологической культуры в обществе.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молодежи и школьников в коэволюции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активно участвует в экологических акциях, таких как "Час Земли" и очистка территорий, что формирует сознательное отношение к природе.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программы развивают навыки сотрудничества и ответственность за общее благо, укрепляя связь между обществом и окружающей средой.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конкурсы стимулируют интерес к природе и инновационным методам охраны, способствуя развитию экологического мышления.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Исследовательские проекты по локальной среде поддерживают практическое понимание экологических проблем и формируют навыки их решения в будущем.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изменения требуют формирования экологического сознания и перехода к циркулярной экономике для сохранения планеты.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ООН по устойчивому развитию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целей устойчивого развития включает ООН для гармонизации взаимодействия природы и общества согласно современным вызовам.
</a:t>
            </a:r>
            <a:endParaRPr lang="en-US" sz="19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085689"/>
            <a:ext cx="4371900" cy="845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014751"/>
            <a:ext cx="4371900" cy="8453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2943802"/>
            <a:ext cx="4371900" cy="8453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6550" y="3872855"/>
            <a:ext cx="4371900" cy="8453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Вдохновляющие примеры коэволюции сегодня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084750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Экологичный общественный транспорт в Копенгагене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применяет электробусы и разветвлённую сеть велодорожек, уменьшая загрязнение и стимулируя устойчивые городские практики.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13821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амурского тигра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охраны и создание заповедников способствуют росту популяции редкого вида на Дальнем Востоке России.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42876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Корпоративные инициативы по снижению пластика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переходят к биоразлагаемой упаковке и сокращают использование одноразового пластика, уменьшая ущерб экосистемам.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1929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молодежных экологических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массово участвуют в движениях за климат и охрану природы, что отражает социальную зрелость и экологическую ответственность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коэволюции для будущего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коэволюции способствует формированию устойчивых моделей взаимодействия человечества и природы, что критично для предотвращения экологических кризисов и сохранения планеты для будущих поколений.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2026-05-10T00:39:39Z</dcterms:created>
  <dcterms:modified xsi:type="dcterms:W3CDTF">2026-05-10T00:39:39Z</dcterms:modified>
</cp:coreProperties>
</file>