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как служебная часть речи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меняют смысл фразы.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частицы важны в речи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встречаются почти в каждом разговоре и тексте. Они не называют предметы и действия, но помогают передавать вопрос, отрицание, уверенность, ограничение и другие оттенки смысла.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частица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1119600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признак или действие. Она не отвечает на вопросы и сама по себе не является членом предложения, но уточняет смысл высказывания.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0350" y="1865607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частиц нет рода, числа и падежа. Они не изменяются по грамматическим признакам, поэтому их легко отличить от самостоятельных частей речи.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80350" y="2611614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частиц говорящий выражает вопрос, сомнение, восклицание, ограничение, уточнение, усиление или отрицание. Именно поэтому одна маленькая частица способна заметно изменить фразу.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80350" y="3357621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делают высказывание точнее и выразительнее. Без них речь звучала бы проще, но потеряла бы интонационные и смысловые оттенки.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280350" y="4103625"/>
            <a:ext cx="44715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частицам относятся не, ни, бы, ли, же, ведь, только, даже. Эти слова часто встречаются и в разговорной, и в письменной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2101451"/>
            <a:ext cx="4646100" cy="1113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увидеть, как разные частицы по-разному влияют на смысл предложения.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 значению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может служить для разных целей: создавать форму, отрицать или усиливать высказывание.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 в речи школьников
</a:t>
            </a:r>
            <a:endParaRPr lang="en-US" sz="2182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25" y="11196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бы помогает выражать просьбу или предположение без резкости: пришёл бы, сделал бы, помог бы. Такая форма звучит мягче и вежливее.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5500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и пожелание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пусть, пускай и давай часто используются, когда нужно пожелать, предложить или попросить: пусть придёт, пускай отдохнёт, давай читать.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229585" y="11196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особенно заметны в устных диалогах. Они делают речь более естественной, помогают передать доброжелательный тон и подходят для общения между сверстниками.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обычно просто отрицает действие или признак: не пришёл, не слышал, не знаю. Она сообщает, что действие не произошло или признак отсутствует.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часто усиливает отрицание и делает его более выразительным: ни разу, ни один, ни капли. В перечислениях она помогает подчеркнуть полное отсутствие.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выражениях ни употребляется как часть устойчивой конструкции: ни туда ни сюда, ни свет ни заря. В таких случаях значение нужно запоминать вместе с выражением.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не на ни или наоборот меняет смысл предложения. Поэтому при разборе нужно смотреть не только на форму слова, но и на его роль в 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грамматики русского языка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смысл предложения
</a:t>
            </a:r>
            <a:endParaRPr lang="en-US" sz="252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частица делает высказывание точнее и помогает услышать интонацию говорящего.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добавляют новый факт, но меняют отношение к сообщению: отрицают, спрашивают или усиливают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частицы и их оттенки смысла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91850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ведь помогает объяснить, напомнить или показать уверенность: Я ведь говорил. Она делает высказывание более убедительным и понятным для собеседника.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4192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же выделяет важную мысль и подчеркивает её: Это же правило. Она усиливает интонацию и помогает обратить внимание на нужное слово.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72452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только ограничивает значение: только один вариант, только сегодня, только здесь. Она показывает, что выбор или действие не распространяется шире.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12747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даже усиливает впечатление и показывает неожиданность: Даже он справился. Она делает фразу эмоциональнее и помогает выделить особый случай.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53015" y="2610075"/>
            <a:ext cx="16209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образует вопрос и часто стоит после слова, к которому относится: Придёшь ли ты? Она делает предложение вопросительным, но не всегда меняет его общий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частицу в предложении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грамматическим признакам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разговорной и художественной речи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 школьной скамьи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Пойдём же скорее, — говорит один ученик, заглядывая в окно. — Ты ведь обещал прийти? Частицы делают реплики живыми и передают нетерпение, просьбу или дружеское убеждение, поэтому диалог звучит естественно и по-человечески.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из 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1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частицы помогают передать настроение героя: сомнение, удивление, радость или тревогу. Фраза «Он же знал ответ» звучит иначе, чем без частицы, потому что автор сразу показывает эмоциональный акцент и отношение персонажа к событию.
</a:t>
            </a:r>
            <a:endParaRPr lang="en-US" sz="15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2099934"/>
            <a:ext cx="4646100" cy="1079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частица меняет оттенок высказывания: подчёркивает, задаёт вопрос, ограничивает или выражает отрицание.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русского языка по теме «Частицы».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частиц и их значение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служебная частица может заметно изменить интонацию и смысл предложения, не добавляя нового факта.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3450" y="1524793"/>
            <a:ext cx="847200" cy="677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08450" y="1500373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23150" y="150037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занимается среди служебных слов
</a:t>
            </a:r>
            <a:endParaRPr lang="en-US" sz="2584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связывают слова в словосочетании и помогают показать отношения между ними: место, время, направление, причину. Без них фраза теряет точность и грамматическую завершённость.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 и части сложного предложения, помогая построить связную мысль. Они не добавляют оттенок смысла, а организуют отношения между частями высказывания.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связывают слова, а придают высказыванию вопросительность, отрицание, уверенность, ограничение или усиление. Именно поэтому они заметно влияют на интонацию и выразительность речи.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 из темы «Частица»; примеры для сравнения в учебных материалах по русскому языку.
</a:t>
            </a:r>
            <a:endParaRPr lang="en-US" sz="714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предложений с частицей и без неё
</a:t>
            </a:r>
            <a:endParaRPr lang="en-US" sz="229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частица не сообщает новый факт, а меняет вопросительность, отрицание или выразительность высказывания.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влияет на отношение говорящего к сообщению сильнее, чем на сам факт. Это делает речь точнее и разнообразнее.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сочетаниях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вроде «едва ли» и «вряд ли» частица помогает передать неуверенность говорящего. Такие сочетания часто звучат мягче, чем прямой отказ, и подходят для осторожной оценки.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«именно так» и «всё-таки» делают мысль точнее: первое подчёркивает правильность ответа, второе показывает уступку или возвращение к важному факту после сомнений.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«как будто» помогает говорить о сходстве, предположении или впечатлении. Оно часто встречается в художественных текстах, где важно передать наблюдение без категоричности.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частицами звучат естественно в повседневном общении. Они делают речь живой, помогают выразить отношение к событию и избежать слишком резких формулировок.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«не» и «ни»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частицы в предложении и типичных устойчивых сочетаниях.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частицы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«ли» делает фразу вопросительной, даже если порядок слов остаётся обычным. Благодаря этому вопрос звучит мягко и естественно, без обязательного вопросительного слова.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«же» помогает выделить главное слово или мысль. В устной речи она усиливает значение высказывания и делает заметным то, на что говорящий хочет обратить внимание.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 напоминание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«ведь» придаёт словам оттенок уверенности, объяснения или напоминания. Она часто помогает показать, что говорящий считает сообщение очевидным или уже известным собеседнику.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с частицами может звучать спокойно, удивлённо, настойчиво или мягко. Поэтому частицы тесно связаны не только со смыслом, но и с эмоциями в речи.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частиц из школьного курса русского языка по теме «Частица». Данные основаны на количестве примеров в материале.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частиц в речи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встречаются и в разговорной, и в книжной речи, но особенно часто помогают передать отношение говорящего к сообщению.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частицы нужны для уточнения и усиления, а не только для отрицания или вопроса. Это делает речь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частиц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«не» и «ни»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заменяют одну частицу другой без учёта смысла. Из-за этого обычное отрицание может превратиться в усиление отрицания или повторное перечисление.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«ли» неверно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Частицу «ли» нужно писать отдельно от слова, потому что это самостоятельная служебная часть речи. Ошибка в написании часто связана с невнимательностью к форме вопроса.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Принимают частицу за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называет предмет, признак или действие и не отвечает на вопрос. Если слово только добавляет оттенок смысла, оно не является членом предложения.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смысловой сдвиг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частица может изменить вопросительность, уверенность, ограничение или отрицание. Поэтому при чтении и письме важно проверять, как она влияет на всю фразу.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быстро узнать частицу по её признакам и вспомнить самые частые примеры.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частицы по материалам школьного курса русского языка.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теме «Частица»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называет предмет, не изменяется и при этом меняет оттенок смысла, перед нами, скорее всего, частица.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делают речь точнее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 — маленькие слова, которые заметно влияют на смысл высказывания. Они помогают задавать вопросы, отрицать, уточнять и усиливать мысль, делая русскую речь живой и выразительной.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2026-05-28T17:01:29Z</dcterms:created>
  <dcterms:modified xsi:type="dcterms:W3CDTF">2026-05-28T17:01:29Z</dcterms:modified>
</cp:coreProperties>
</file>