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заменяют имена и делают речь короче.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личные местоимения и зачем они 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встречаются в разговоре, книгах, сказках и учебных текстах. Они помогают не повторять одни и те же слова, делают речь понятнее и учат точно строить предложения.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речи не прямо, а через указание. Слово я обозначает говорящего, а ты — того, к кому обращаются в разговоре.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он, она, оно, они указывают на человека или предмет, о котором говорят. Они не называют его по имени, а заменяют уже известное слово.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личные местоимения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словам речь становится короче, точнее и естественнее. Одно и то же существительное не приходится повторять в каждом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 лицам и числам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 какому лицу и числу относятся личные местоимения.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показывает, кто участвует в речи, а число — один это человек или несколько.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личные местоимения, школьная грамматика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Местоимение я употребляют, когда человек говорит о себе. Оно помогает сразу понять, кто выполняет действие, даже если имя не названо. Такие формы часто встречаются в ответах и небольших рассказах.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Местоимение мы обозначает говорящего вместе с другими людьми. Оно относится к 1-му лицу и используется, когда речь идёт о группе, в которую входит сам говорящий.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я и мы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личное местоимение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найти местоимение, определить его лицо, число и падеж.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личных местоимений в косвенных падежах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местоимения я в косвенных падежах появляются формы меня, мне, мной. Важно запомнить, что начальная форма и формы в предложении часто выглядят по-разному.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местоимений ты, он, она, мы, вы, они тоже меняются формы: тебя, ему, ей, нас, вам, ими и другие. Эти слова нужно узнавать в тексте по смыслу и вопросу.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многих местоимений меняется не только окончание, но и вся основа слова. Поэтому нельзя всегда ориентироваться на начальную форму, как у существительных.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Косвенные формы часто встречаются в речи и на письме. Их важно выучить, чтобы не допускать ошибок в предложениях и правильно отвечать на вопросы.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начальных и косвенных форм местоимений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ряда есть начальная форма и формы, которые используются в предложении по смыслу и падежу.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не запоминать отдельные слова поодиночке, а видеть весь ряд форм каждого местоимения.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личные местоимения и падежные формы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3-го лица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ком уже говорили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он, она, оно, они указывают на того, кто уже назван в тексте или известен из ситуации. Это помогает не повторять имя несколько раз подряд.
</a:t>
            </a:r>
            <a:endParaRPr lang="en-US" sz="1373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предложениями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соседних предложениях нужно говорить об одном и том же человеке или предмете, местоимение делает переход плавным. Текст читается легче и звучит естественнее.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длинного повторения имени можно использовать одно короткое слово. Так фраза становится короче, а смысл остаётся точным и понятным для читателя.
</a:t>
            </a:r>
            <a:endParaRPr lang="en-US" sz="1330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вошёл в класс. Он поздоровался с учителем. Во второй фразе местоимение он заменяет слово ученик и помогает избежать ненужного повтора.
</a:t>
            </a:r>
            <a:endParaRPr lang="en-US" sz="14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число у местоимений 3-го лица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формы 3-го лица различаются по роду и числу.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различается только в единственном числе, а во множественном числе форма не указывает на род.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местоимения 3-го лица, школьная грамматика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«ты»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«ты» используют, когда обращаются к одному человеку в неофициальной обстановке. Так говорят с друзьями, родными и хорошо знакомыми людьми.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«вы»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«вы» подходит для вежливого обращения к одному человеку и для разговора с несколькими людьми. Выбор зависит от ситуации, возраста и степени знакомства.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лица, числа и личных местоимений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 грамматические признаки связаны между собой и почему одна и та же форма не подходит для любого контекста.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показывает участника речи, а число — одного человека или группу; это основа правильного выбора местоимения.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школьной теме «Личные местоимения».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уже названные слова и не дают тексту превращаться в длинный список повторов. Благодаря этому предложение звучит легче и понятнее для читателя.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связать соседние фразы в один смысловой ряд. Если в тексте появляется «он», «она» или «они», читатель сразу понимает, о ком идёт речь.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замена делает рассказ более плавным и кратким. Особенно это заметно в пересказах, сочинениях и небольших историях, где важно не перегружать текст повторами.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местоимения делают текст связным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местоимение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разбора личного местоимения в устной и письменной работе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 личных местоимений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неверные и правильные формы. Важно сверять местоимение с вопросом и ролью слова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начальную форму ставят вместо нужного падежа. Проверка по вопросу помогает выбрать правильный вариант.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материал по теме «Личные местоимения».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 вопросах и коротких ответах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местоимения позволяют отвечать сразу и без лишних слов. На вопрос «Кто пришёл?» достаточно сказать: «Я», если речь идёт о себе.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ответы удобны и в диалоге, и на уроке. Они экономят время и помогают не повторять имя, если собеседнику уже понятно, о ком говорится.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с местоимениями звучат естественно и точно. Например: «Мы», «ему», «их» — это простые формы, которые часто встречаются в живой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личные местоимения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отдельно видны формы, которые чаще всего появляются в разговоре и в небольших текстах.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местоимения 1-го, 2-го и 3-го лица, потому что они связаны с участниками общения и героями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выборка примеров по теме «Личные местоимения».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873" y="1983800"/>
            <a:ext cx="291508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8072" y="1983800"/>
            <a:ext cx="408111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25545"/>
            <a:ext cx="478654" cy="3829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личных местоимений в предложении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называть того, кто действует. В предложении «Я читаю» слово «я» отвечает на вопрос кто? и является подлежащим.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обозначать того, на кого направлено действие. В предложении «Он видит меня» слово «меня» отвечает на вопрос кого?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соединять слова в предложение и сохранять смысл. Они выполняют те же синтаксические роли, что и существительные, но не называют предмет прямо.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нужно запомнить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удобно сначала запомнить три группы: «я, мы» — о себе, «ты, вы» — о собеседнике, «он, она, оно, они» — о других.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стоит обратить на формы «меня, тебя, его, её, нас, вас, их». Они часто встречаются в текстах и требуют точного выбора по падежу.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делают речь точной и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говорить короче, избегать повторов и правильно связывать предложения в тексте. Если уверенно выбирать форму по лицу, числу и падежу, речь становится грамотной и понятной.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2026-05-22T17:09:21Z</dcterms:created>
  <dcterms:modified xsi:type="dcterms:W3CDTF">2026-05-22T17:09:21Z</dcterms:modified>
</cp:coreProperties>
</file>