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во второй половине XVIII века: Ключевые темы и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Политика, культура и социальные изменения на белорусских землях XVIII века.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белорусских земель: регион на перепутье
</a:t>
            </a:r>
            <a:endParaRPr lang="en-US" sz="36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 стала периодом политической нестабильности Речи Посполитой с внешним давлением и войнами. Это повлияло на судьбы белорусских земель и их жителей, изменив формы управления и социальные структуры.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положение белорусских земель и воеводств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входили в состав единого государства Польши и Литвы. Это объединение обеспечивало особенную административную и культурную среду для региона.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Посполитой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белорусских территорий входили Минское, Могилёвское, Витебское, Полоцкое, Брестское, Новогрудское и Смоленское воеводства, каждое со своими особенностями и центрами.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воеводства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и религий формировало уникальное культурное и политическое пространство, что определяло особый облик белорусских земель XVIII века.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региона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белорусских территорий в XVIII веке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видны границы воеводств, укрепляющие государственную структуру. Это помогало управлять разнородным населением и ресурсами.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 принесла изменения в административном делении и территориальных границах, отражая влияние политических процессов.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границах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Гродно, Брест, Могилёв и Витебск выступали важнейшими экономическими и культурными центрами, формируя городской ритм жизни.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граничили с сильными державами: Россией, Пруссией, Австрией, Литвой и Польшей, что усложняло региональную политику и влиял на стабильность.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давление проявлялось через военные конфликты, дипломатические маневры и борьбу за влияние, усугубляя угрозу разделов и ослабляя независимость региона.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соседние государства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власть: слои и органы управления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управление строилось на сеймах и земских органах; однако реальная власть находилась в руках привилегированной элиты, ограничивая представительство остальных слоев.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влияние имело духовенство, выступавшее хранителем традиций и активным участником общественной жизни региона.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шляхты и могущественных магнатских родов, таких как Радзивиллы и Сапеги, определяло политическую и экономическую жизнь белорусских земель.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1772 году первый раздел Речи Посполитой стал результатом политического кризиса и давления соседних государств. Белорусские территории оказались частично под контролем России.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повлияли на административные структуры, социальные отношения и повседневную жизнь местного населения, начался постепенный процесс интеграции с Российской империей.
</a:t>
            </a:r>
            <a:endParaRPr lang="en-US" sz="1397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раздел Речи Посполитой: причины и последствия для региона
</a:t>
            </a:r>
            <a:endParaRPr lang="en-US" sz="34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 Речи Посполитой: основные причины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между шляхтой за власть ослабляла государственные институты и приводила к раздорам в обществе.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междоусобицы между магнатскими родами мешали проведению согласованной политики и укреплению государства.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влияния семей Радзивиллов и Сапег ограничивало возможности короля и центральной власти, способствуя вмешательству соседних держав.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снижал жизненный уровень населения, подрывая стабильность и возможности развития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 третий разделы: включение в Россию и утрата автономии
</a:t>
            </a:r>
            <a:endParaRPr lang="en-US" sz="3663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раздел окончательно изменил политическую карту региона, большая часть белорусских земель была включена в состав Российской империи. Начался процесс глубокой административной трансформации.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раздел Речи Посполитой 1793 года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раздел ликвидировал Речь Посполитую как государство. Белорусские территории утратили прежнюю автономию и оказались полностью под властью Российской империи с новыми порядками.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раздел и завершение независимости 1795 года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городское население во второй половине XVIII века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как Минск и Брест, обладали Магдебургским правом, что давало им определённую самостоятельность в управлении и судопроизводстве. Это способствовало развитию городской инфраструктуры.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 и градообразующие центры
</a:t>
            </a:r>
            <a:endParaRPr lang="en-US" sz="1556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городов было этнически разнообразным и занималось ремёслами, торговлей и кустарным производством, формируя экономическую основу и культурное разнообразие региона.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и хозяйственная деятельность
</a:t>
            </a:r>
            <a:endParaRPr lang="en-US" sz="14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большую часть населения, занимаясь земледелием, скотоводством и ремёслами, обеспечивая продовольствие и материалы для местной экономики.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среди крестьян оставалось низким, что ограничивало их возможности, но в городах грамотность постепенно увеличивалась, влияя и на деревенские округа.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крестьян была связана с тяжелым физическим трудом и сохранением традиционных способов хозяйствования, которые передавались из поколения в поколение.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Помещичьи крестьяне несли главные повинности — барщину и оброк, тогда как государственные и церковные крестьяне имели иные обязательства и условия проживания.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труд крестьян в белорусских деревнях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 католицизм были главными религиозными направлениями, при этом униатская церковь играла важную роль, объединяя традиции обеих конфессий.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служили не только духовными центрами, но и местами просвещения и социальной поддержки, оказывая значительное влияние на культуру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сёлах действовали разнообразные религиозные учреждения — церкви, костёлы и синагоги, отражая этническое и конфессиональное многообразие населения.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52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жизнь на белорусских землях: конфессии и их роль
</a:t>
            </a:r>
            <a:endParaRPr lang="en-US" sz="37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и классицизм оказали сильное влияние на архитектуру региона — были построены дворцы, костёлы и церкви с богатыми декоративными элементами.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литераторы, например, Симеон Полоцкий, способствовали развитию национальной литературы, а народные ремёсла отражали живые традиции и самобытность белорусской культуры.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искусство: архитектура, литература, ремёсла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 основном оставались неграмотными, но постепенное улучшение ситуации с образованием в городах закладывало основы для изменения культурного уровня населения.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издавались на нескольких языках — польском, белорусском и латинском, однако доступ к ним имел преимущественно обеспеченный класс.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областях распространялись народные школы, а города имели иезуитские коллегиумы, повышая уровень образования среди знати и горожан.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во второй половине XVIII века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071519"/>
            <a:ext cx="4839600" cy="1715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грамотности и структурах населения между городскими и сельскими территориями в 1760-х и 1790-х годах.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рост грамотности в городах, сельское население сохраняло значительное численное превосходство и более низкий уровень образования.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образовательного развития региона XVIII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уровень образования: сравнительный анализ
</a:t>
            </a:r>
            <a:endParaRPr lang="en-US" sz="36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положение и развитие промыслов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активно ориентировалась на Россию, Пруссию и Австрию, что влияло на экономическую динамику и развитие ремёсел.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Производства концентрировались преимущественно в городах, где появлялись мастерские и фабрики с новым оборудованием для обработки материала.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мануфактуры постепенно теряли значение, уступая место новым промышленным направлениям в текстильной и стекольной отрасли.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 и реформы: попытки модернизации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налоги для поддержки армии и государственных нужд, что вызвало недовольство различных сословий.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 год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судебной и административной системе с целью централизации и повышения эффективности управления регионами.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1788–1792 годы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всесословного воинского призыва, что усилило напряжённость между крестьянами и шляхтой.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1794 год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усилить государственный контроль над экономикой и обществом, однако большинство реформ имели ограниченный успех.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крупных раздела Речи Посполитой в 1772, 1793 и 1795 годах привели к постепенной утрате белорусскими землями прежней автономии и включению в состав Российской империи.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изменения: карта разделов и переходов власти
</a:t>
            </a:r>
            <a:endParaRPr lang="en-US" sz="3099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раздела проводилась реорганизация административных структур, интегрируя регион в российскую систему управления и меняя политический статус местного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и исторические исследования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полного включения белорусских земель в состав Российской империи, что означало коренные изменения в политической и социальной жизни региона.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1795 год стал отметкой окончания существования Речи Посполитой и начала новой эпохи для белорусских территорий в составе Российской империи.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1795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 радикально изменила политический и социальный ландшафт региона, сохранив культурную самобытность, но заложив основу для дальнейших исторических трансформаций.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ключевые итоги для белорусских земель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2026-05-10T17:03:03Z</dcterms:created>
  <dcterms:modified xsi:type="dcterms:W3CDTF">2026-05-10T17:03:03Z</dcterms:modified>
</cp:coreProperties>
</file>