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предложений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предложения соединяются в единый и понятный текст?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предложения соединены, текст легко читать, пересказывать и понимать. Без связей мысли распадаются, а смысл становится неясным. Особенно это заметно в учебных текстах, сочинениях и пересказах.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связность так важна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связь объединяет предложения общей темой и одной главной мыслью. Благодаря ей текст воспринимается не как набор отдельных фраз, а как цельное высказывание.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может пояснять другое, называть причину, показывать результат или уточнять деталь. Так читателю легче следить за ходом мысли и понимать, как связаны события.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смысловая связь нарушена, текст кажется разорванным. Даже хорошие отдельные предложения тогда не складываются в единое сообщение.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смысловая связь предложений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повтор помогает удержать внимание на главном предмете речи. Читатель сразу понимает, о чём идёт речь, и не теряет тему текста.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повтор возникает, когда в соседних предложениях повторяется одно и то же слово или общий корень. Например: лес, лесной, в лесу.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описаниях повтор особенно заметен. Он делает переход от одного предложения к другому более естественным и прочным.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744" y="1512471"/>
            <a:ext cx="249187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местоимений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подменяет знакомое существительное, чтобы не повторять одно и то же слово слишком часто. Это делает текст легче для чтения и более аккуратным.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уже названного слова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они, этот, тот возвращают читателя к уже известному предмету или лицу. Так новые предложения остаются связанными с предыдущими.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предыдущей мыслью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избежать однообразия и перегрузки повторениями. В повествовании они особенно удобны, потому что поддерживают плавный переход от одной мысли к другой.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естественная речь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сохранить тему, не повторяя одно и то же слово слишком часто. Например: смелый — храбрый, идти — шагать, дом — жилище.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близкие по значению слова
</a:t>
            </a:r>
            <a:endParaRPr lang="en-US" sz="279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выразительнее и точнее. Они помогают показать оттенок значения, если нужно сказать не просто о предмете, а о его особенностях.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используют там, где повтор мешает чтению. Тогда текст становится разнообразнее, но при этом остаётся связанным и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выбирать только такие слова, которые действительно близки по значению и подходят по смыслу. Небрежная замена может изменить мысль или сделать фразу неточной.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цепной связи каждое новое предложение опирается на предыдущее. Для этого используют повтор слова, местоимение или синоним. Поэтому мысль движется шаг за шагом.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цепная связь
</a:t>
            </a:r>
            <a:endParaRPr lang="en-US" sz="2906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предложения к предложению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связь особенно характерна для повествования. События следуют одно за другим, и читателю легко увидеть, как новое предложение продолжает уже сказанное.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она встречается чаще всего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параллельная связь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предложения относятся к одному предмету, событию или явлению. Они объединены общей мыслью и не требуют строгого продолжения друг друга.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раскрывает тему отдельно: описывает признак, действие или деталь. Так текст становится похож на перечисление наблюдений.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получает целостную картину, хотя предложения не выстраиваются в цепочку. Такая связь особенно удобна в описании человека, природы или предмета.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94" y="1205853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союзы и союзные слова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части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союзные слова связывают предложения и части сложного предложения. Они помогают выстроить текст так, чтобы мысли не были разрозненными.
</a:t>
            </a:r>
            <a:endParaRPr lang="en-US" sz="1397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отношения между мыслями
</a:t>
            </a:r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можно передать противопоставление, причину, условие, время или последовательность. Читатель сразу понимает, как связаны события и выводы.
</a:t>
            </a:r>
            <a:endParaRPr lang="en-US" sz="1311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строить простые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учебных текстах союзы часто становятся главным средством связи. Они делают фразы короче, понятнее и логичнее для школьника.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Поддерживают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и, а, но, потому что, поэтому, когда, если помогают мягко перейти от одной мысли к другой. Текст звучит плавно и последовательно.
</a:t>
            </a:r>
            <a:endParaRPr lang="en-US" sz="15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текстах используются простые и быстрые способы связи: местоимения и союзы.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оценке, менее частотные средства тоже важны: они уточняют смысл и делают текст более точным.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типичным учебным примерам и правилам русского языка; дата не указана.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связи встречаются чаще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и порядка событий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этого типа показывают следующее действие и связывают его с предыдущим. Читатель видит, что события продолжаются в заданном порядке.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начала помогают сразу понять, с чего всё начинается. Они вводят первое действие и задают направление дальнейшему рассказу или инструкции.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наречия обозначают завершение последовательности. Они помогают понять, чем заканчивается действие, и делают текст логичным и завершённым.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временной план сохраняет связность: в рассказе, описании и рассуждении важно не смешивать времена без причины.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времени глагола помогают удерживать единый временной план текста.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способ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признаках смысловой и грамматической связи предложений в тексте.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средства связи помогают соединять предложения и удерживать смысл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выполняют разные задачи, но в тексте часто работают вместе и усиливают друг друга.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и их роль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тропинка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тропинка вела через густой лес, и вокруг стояла тишина. Потом на дороге появились следы зверей, а вскоре впереди показалась поляна, где всё стало светлее.
</a:t>
            </a:r>
            <a:endParaRPr lang="en-US" sz="144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открытие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долго рассматривал старую карту и искал знакомое место. Затем мальчик заметил нужный знак, и это сразу помогло ему понять, куда идти дальше.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станции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платформа была почти пустой, но потом к ней подошли люди. Наконец объявили прибытие поезда, и ожидание сразу превратилось в движение.
</a:t>
            </a:r>
            <a:endParaRPr lang="en-US" sz="1448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абзац в действии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связи предложений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текст перегружается одинаковыми словами, и вместо связности появляется однообразие. Лучше использовать повтор только тогда, когда он действительно помогает удержать тему.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резко меняет тему или перескакивает к новой мысли без перехода. Из-за этого читателю трудно понять, как одно предложение связано с другим.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местоимениях тоже ломают смысл: непонятно, к какому слову они относятся. Тогда текст становится неточным, а иногда и двусмысленным.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нарушить последовательность времён, события начинают путаться. Читатель уже не понимает, что произошло раньше, а что случилось позже.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связи помогают делать текст цельным, но каждая работает по-своему и подходит для разных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Цепная связь лучше ведёт за ходом событий, а параллельная удобнее для описания и перечисления признаков.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 школьной грамматике русского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цепной и параллельной связи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предложения часто соединяются через повтор героев и местоимения. Благодаря этому читатель легко следит за тем, кто действует и что происходит дальше.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учебных жанров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тексте важны точные термины, союзы и определения. Они помогают связать объяснение так, чтобы мысль оставалась ясной и строгой.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сочинении-рассуждении особенно нужны слова причины, вывода и перехода. Они помогают последовательно доказать мысль и не потерять логическую 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абзаце легко выделить главную тему, а предложения не выпадают из общей мысли, текст обычно воспринимается как связный.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объединяет все предложения в единое высказывание.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смысловой связности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 начинается с точного выбора связок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местоимения, союзы, наречия времени и формы глагола помогают предложениям работать вместе. Когда связки подобраны точно, текст читается легко и звучит последовательно.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2026-05-23T08:46:27Z</dcterms:created>
  <dcterms:modified xsi:type="dcterms:W3CDTF">2026-05-23T08:46:27Z</dcterms:modified>
</cp:coreProperties>
</file>