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Многоугольники, описанные около окружности: что это за фигуры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Касаются одной окружности: так выглядят описанные многоугольники.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геометрии встречается идея описанного многоугольника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начинается с касательной: она перпендикулярна радиусу в точке касания. Из внешней точки к окружности можно провести две касательные, и их отрезки до точек касания равны. Эти факты связывают окружность, касательные и биссектрисы.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называют описанным около окружности, если каждая его сторона касается одной и той же окружности. Это означает: у каждой стороны есть ровно одна общая точка с окружностью.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описанного многоугольника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окружность называется вписанной в многоугольник. Её центр — точка, которая находится на одинаковом расстоянии от всех сторон рассматриваемой фигуры.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вписанной окружности равноудалён от сторон, то расстояние до любой стороны равно радиусу. Это определение помогает работать с треугольниками, четырёхугольниками и другими многоугольниками при выполнении условий.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одной вершины многоугольника провести две касательные к окружности, то отрезки от этой вершины до точек касания оказываются равными. Обычно на рисунке отмечают вершину, касательные и точки касания.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схеме полезно провести радиусы к точкам касания и показать перпендикулярность стороны и радиуса. Равенство касательных от одной точки помогает находить неизвестные длины сторон и частей сторон.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касательные из одной вершины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идеи часто работают вместе: равные касательные дают нужные уравнения, а перпендикулярность и центр помогают проверить геометрию на «правильность».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автором по школьным свойствам вписанных и описанных фигур (программа 9 класса).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в задачах на описанные многоугольники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решении появляются равные касательные, перпендикулярность радиуса и одинаковые расстояния до сторон, то фигура почти всегда «ведёт себя» как описанная около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Квадратных уравнений не нужно: достаточно сравнить суммы противоположных сторон. Если a + c равняется b + d, вписанная окружность существует.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(признак) вписанной окружности в четырёхугольник изучается в школьном курсе геометрии.
</a:t>
            </a:r>
            <a:endParaRPr lang="en-US" sz="1273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+ c = b + d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равенству соответствует существование вписанной окружности в четырёхугольник.
</a:t>
            </a:r>
            <a:endParaRPr lang="en-US" sz="14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4620"/>
            <a:ext cx="4821300" cy="1935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условия существования вписанной окружности, что происходит с центром и какое свойство становится главным в решениях.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симметрия фигуры, тем меньше условий нужно проверять: для правильных многоугольников вписанная окружность гарантирована, а центр «находит себя» сам.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фигур, связанных с вписанной окружностью
</a:t>
            </a:r>
            <a:endParaRPr lang="en-US" sz="2062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теорем и признаков из раздела «окружность» (9 класс).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треугольник можно вписать окружность. Её центр находится в точке пересечения биссектрис, то есть в месте, где «сходятся» равные угловые ориентиры.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— базовый пример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равноудалён от трёх сторон: значит, расстояние до каждой стороны равно одному и тому же числу — радиусу. Поэтому окружность касается всех сторон.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радиус связан с площадью и полупериметром, а это часто превращает геометрическую задачу в вычислительную. Поэтому треугольник удобен для тренировок в 9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описан ли многоугольник около окружности
</a:t>
            </a:r>
            <a:endParaRPr lang="en-US" sz="2311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проверки условий существования вписанной окружности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правильного многоугольника вписанная окружность существует. Центр этой окружности совпадает с центром самого многоугольника, а точки касания симметрично расположены относительно центра.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— в равенстве сторон и равенстве углов: касания распределяются «одинаково» по всем сторонам. Для правильного треугольника, квадрата, шестиугольника и восьмиугольника это особенно удобно для задач на симметрию.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и вписанная окружность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вершине к окружности проводятся две касательные, поэтому равенства касательных проявляются как локально (у вершины), так и глобально (в симметрии всей фигуры).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свойствам касательных; без внешнего источника (условные подсчёты по числу вершин).
</a:t>
            </a:r>
            <a:endParaRPr lang="en-US" sz="1095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равные отрезки в разных фигурах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равных касательных-отрезков приходится учитывать; при симметрии число связанных равенств возрастает и упрощает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каждой вершины отметить отрезки до точек касания, то их сумма даёт половину периметра.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формулировка на основе свойства равных касательных от одной точки.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2(x + y + z + …)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равен удвоенной сумме касательных отрезков, проведённых из вершин.
</a:t>
            </a:r>
            <a:endParaRPr lang="en-US" sz="14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46598"/>
            <a:ext cx="4228200" cy="15607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и формулы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ключевые признаки и что они дают на практике: центр, проверка существования вписанной окружности, периметр.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Комбинируя геометрию окружности и симметрию, можно быстро перейти от чертежа к числу: длинам, периметру и радиусу.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темы «вписанная окружность и касательные» (9 класс, школьная программа).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по теме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неизвестный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отмечены точки касания, а у одной вершины стоят две равные касательные. По равенству отрезков составляют уравнение и находят сторону или часть стороны.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радиус или 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вписанной окружности найден, используют одинаковые расстояния до сторон. Периметр находят через сумму касательных отрезков, помеченных на рисунке.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признак для четырёхугольника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длины сторон трапеции, ромба или произвольного четырёхугольника. Сравнивают суммы противоположных сторон и делают вывод о существовании вписанной окружности.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описанные многоугольники
</a:t>
            </a:r>
            <a:endParaRPr lang="en-US" sz="2439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опирается на равные касательные, признак описанного четырёхугольника и поиск центра через биссектрисы.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дают численный ответ через равенство касательных и проверку условия a + c = b + d; биссектрисы помогают тем, где нужно найти центр.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типовым заданиям школьного курса; численные значения — не статистика, а ранжирование.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темы используются чаще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сумме первые три признака обеспечивают большинство типовых действий: уравнение, проверка существования и определение центра.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Перепутали вписанную и описанную окружности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видно, что касаются стороны — значит, окружность вписана. Часто ученик переносит рассуждения на «описанную» окружность и получает неверные выводы о радиусах и равенствах.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a + c = b + d применили не к тому четырёхугольнику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работает для четырёхугольника, который мы пытаемся «описать около окружности». Если фигура не тот тип, или окружность изначально не предполагается вписанной, равенство противоположных сторон теряет смысл.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равенство касательных без точки-основания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Равными считаются касательные от одной точки внешней (вершины). Ошибка — приравнять отрезки, которые относятся к разным вершинам, не обосновав точку, от которой проведены касательные.
</a:t>
            </a:r>
            <a:endParaRPr lang="en-US" sz="10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другими разделами геометрии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касательные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радиуса к касательной в точке касания и равенство касательных-отрезков связывают окружность с линейными элементами многоугольника.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и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центр вписанной окружности находится как пересечение биссектрис. Это связывает задачу с вычислениями по углам и построениями в треугольнике.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 до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находится на одинаковом расстоянии от всех сторон. Идея «равных расстояний» используется и в других задачах на геометрические места точек.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правильных многоугольников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правильных фигурах симметрия гарантирует одинаковые стороны и равномерное распределение касаний. Поэтому многие рассуждения становятся короче и нагляднее.
</a:t>
            </a:r>
            <a:endParaRPr lang="en-US" sz="10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становится «узлом» схемы: от него радиусы идут к сторонам, а вершины дают пары равных касательных.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обобщающая схема по базовым свойствам; без внешних данных.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связей между элементами темы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появляется центр или касательные-отрезки, нужные равенства автоматически выстраиваются в единый план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описан около окружности, когда все его стороны касаются одной окружности. Решения опираются на равные касательные из одной вершины и одинаковое расстояние от центра до сторон.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2026-05-12T04:18:16Z</dcterms:created>
  <dcterms:modified xsi:type="dcterms:W3CDTF">2026-05-12T04:18:16Z</dcterms:modified>
</cp:coreProperties>
</file>