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небесной механики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механика изучает движение и взаимодействия небесных тел под влиянием гравитации.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становление небесной механики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механика сформировалась в XVII веке, объединив астрономию с физикой. Важнейшие шаги — модель Коперника, наблюдения Галилея, законы Кеплера и открытие закона всемирного тяготения Ньютона. В XIX и XX веках методы вычислений расширили возможности моделирования движения небесных объектов.
</a:t>
            </a:r>
            <a:endParaRPr lang="en-US" sz="1052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небесной механики в современной науке и технике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Прогнозирование астрономических явлений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механика позволяет с высокой точностью предсказывать солнечные и лунные затмения, а также сложные небесные конфигурации, что важно для научных наблюдений и культуры.
</a:t>
            </a:r>
            <a:endParaRPr lang="en-US" sz="866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космических миссий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орбит и траекторий космических аппаратов основан на законах небесной механики, что обеспечивает успешное достижение целей и минимизацию затрат топлива.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высокоточной навигации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небесной механики в астродинамике позволяет точно отслеживать положение спутников и космических объектов, что важно для связи и навигационных 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Солнечной системы и движение её тел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тела движутся по орбитам под действием гравитационного притяжения Солнца и друг друга, что формирует динамическую систему.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планет и малых тел описываются законами движений и уточняются с помощью наблюдений и математических моделей.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состоит из Солнца, восьми планет, их спутников, карликовых планет, астероидов и комет, а также межпланетного вещества.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объектами приводят к сложной динамике и временам устойчивости и возмущений в системе.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 Кеплера о движении планет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 второй законы Кеплера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утверждает, что планеты движутся по эллиптическим орбитам с Солнцем в одном из фокусов. Второй закон говорит о равных площадях, описываемых радиус-вектором за равные промежутки времени.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Кеплера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связывает период обращения планеты с размерами её орбиты: квадрат периода прямо пропорционален кубу большой полуоси орбиты.
</a:t>
            </a:r>
            <a:endParaRPr lang="en-US" sz="10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Ньютона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обеспечивает математическое обоснование планетарных движений, объясняя орбитальное движение и вес тел на Земле.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является ключевой силой, формирующей движение планет, спутников, комет и других тел в космосе.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притяжения между двумя телами пропорциональна произведению их масс и обратно пропорциональна квадрату расстояния между ними.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эллиптических орбит планет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орбиты Венеры и Земли максимально близки к кругу, в отличие от Меркурия и Марса с более выраженной эллиптичностью.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отражает различия в динамике внутренних планет и их взаимоотношениях с гравитационным полем Солнца.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актуальные астрономические данные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Возмущения и нестабильности в движении небесных тел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взаимодействия между планетами вызывают возмущения и отклонения от идеальных орбитальных форм.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прецессия перигелия Меркурия, которая подтвердила пределы классической механики и указала на необходимость общей теории относительности.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Плутона нестабильна из-за комплекса влияний Нептуна, а гравитация Юпитера влияет на динамику астероидов в поясе Койпера.
</a:t>
            </a:r>
            <a:endParaRPr lang="en-US" sz="11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расчёта орбиты искусственного спутника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точного определения и управления орбитой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включают оценку угрозы астероидов для Земли и разработку точных моделей для обеспечения безопасности космических полётов.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изучается влияние тёмной материи на галактическое движение и совершенствуются математические методы для моделирования сложных динамических систем.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задачи небесной механики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измерения в небесной механике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обеспечивают детальное визуальное наблюдение небесных объектов, позволяя получать точные координаты и изучать особенности их движения в реальном времени.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Радиолокационные методы включают посылку радиосигналов и анализ их отражений, что помогает измерять расстояния и скорости объектов с высокой точностью.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Лазерная дальнометрия применяется для определения расстояний до Луны и искусственных спутников, обеспечивая данные с сантиметровой точностью.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выявляет химический состав и скорости движения тел, расширяя понимание их физического состояния и динамики в пространстве.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8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орбит планет Солнечной системы
</a:t>
            </a:r>
            <a:endParaRPr lang="en-US" sz="2288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средние значения радиусов орбит, орбитальные периоды и эксцентриситет для четырёх внутренних планет. Эти данные отражают особенности их движения вокруг Солнца.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 имеют более короткие периоды обращения и в целом небольшие отклонения орбит от круга, что обеспечивает стабильность их движения.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новых планет и астероидов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Урана и Нептуна: расширение знаний о Солнечной 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1781 году Уильям Гершель впервые обнаружил Уран, что стало прорывом в астрономии. В 1846 году Нептун был предсказан математически и впоследствии подтвержден наблюдениями, что подчеркивает роль теории в открытии планет.
</a:t>
            </a:r>
            <a:endParaRPr lang="en-US" sz="939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Плутона и малых тел: развитие астрометрии и телескопии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был выявлен в 1930 году при помощи улучшенных телескопов. Массовый рост открытий малых объектов стал возможен благодаря методам вычисления возмущений и анализу аномалий в орбитах известных тел.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небесной механики в космонавтике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запуска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оптимальной траектории и расчёт стартовых параметров ракеты для успешного выхода на заданную орбиту.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при межпланетных перелётах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моделей небесной механики для корректного прохождения гравитационных манёвров и обеспечения точного прибытия к цели.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орбит спутников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позволяют своевременно изменять параметры движения спутников, поддерживая их работоспособность и связь.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возвращение аппаратов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траекторий возвращения космических кораблей с учетом динамики движения и гравитационных воздействий для обеспечения мягкой посадки.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расстояния между Землёй и Луной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расстояния происходит из-за приливного взаимодействия и замедления вращения Земли, что со временем влияет на динамику системы Земля — Луна.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измерения подтверждают устойчивый рост дистанции, что важно для моделей долгосрочной динамики и космических миссий.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Лазерная локация лунных отражателей Apollo, NASA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математические методы небесной механики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Численные методы интегрирования позволяют приближённо решать сложные системы уравнений, обеспечивая расчет орбит при неоднородных и возмущающих силах.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возмущений используется для анализа влияния малых воздействий на орбитальное движение и уточнения параметров траекторий в многотельных системах.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Дифференциальные уравнения описывают движение тел под силой гравитации, служат фундаментом для аналитических и численных решений в задачах небесной механики.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вычислительные алгоритмы значительно повышают точность и скорость расчетов, позволяя моделировать динамику с большим числом взаимодействующих тел.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сохранения в небесной механике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импульса сохраняется благодаря отсутствию внешних моментов сил, определяя стабильность вращения и взаимного движения тел, что критично в расчетах динамики и управления космическими аппаратами.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замкнутых системах сохраняется энергия, что обеспечивает постоянство суммарной кинетической и потенциальной составляющей, важное для устойчивости орбит и предсказания их эволюции.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65028"/>
            <a:ext cx="4122000" cy="14911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орбит и их параметры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классифицирует орбиты по форме и энергии, показывая их ключевые характеристики. Это помогает понять поведение тел в различных гравитационных системах.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энергетике и эксцентриситете определяют тип и стабильность орбит, что важно для понимания поведения космических тел.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небесной механике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в небесную механику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 О. Климина изучал динамику трёх тел, развивая теоретические подходы к решению одной из сложнейших задач небесной механики.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Ковалевская внесла вклад в теорию возмущений, что позволило лучше прогнозировать изменения в орбитальном движении под воздействием малых сил.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 А. Мельников занимался анализом устойчивости Лагранжевых точек, создавая основы управления космическими аппаратами в сложных гравитационных полях.
</a:t>
            </a:r>
            <a:endParaRPr lang="en-US" sz="12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значение небесной механики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механика объединяет глубокие научные знания с практическими технологиями, открывая пути для освоения космоса и обеспечения безопасности будущих космических миссий.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2026-05-08T06:44:36Z</dcterms:created>
  <dcterms:modified xsi:type="dcterms:W3CDTF">2026-05-08T06:44:36Z</dcterms:modified>
</cp:coreProperties>
</file>