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Перестановки в алгебре: порядок и количество вариантов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все возможные порядки одних и тех же объектов.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Перестановки помогают точно считать варианты в очереди, расписании, кодах и других задачах, где один и тот же набор элементов можно расположить по-разному.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порядок действительно важен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трёх объектов достаточно поменять их местами, чтобы получить новый вариант; каждое изменение порядка даёт отдельную перестановку.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различных порядков можно составить из трёх разных букв.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Стандартное определение перестановки для трёх различных объектов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число перестановок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правиле умножения и последовательном выборе мест для разных объектов.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Факториал как удобная запись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32991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Факториал обозначают n! и читают как «эн факториал». Эта запись удобна, когда нужно быстро показать произведение всех натуральных чисел от 1 до n без длинного перечисления.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109202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запись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241966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факториал, последовательно перемножают все числа от 1 до n. Например, 5! = 5 · 4 · 3 · 2 · 1 = 120, а 6! = 720.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218177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считается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70000" y="350941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Факториал помогает описывать число перестановок одной формулой. Вместо длинного подсчёта вариантов достаточно вычислить произведение, а затем использовать его в ответе задачи.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270000" y="327152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растет число перестановок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значения факториала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добавление одного объекта резко увеличивает число возможных порядков.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факториала очень быстрый: каждый следующий шаг увеличивает результат гораздо сильнее, чем простое прибавление.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Перестановки из 3 и 4 объектов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3013" y="3397700"/>
            <a:ext cx="3395700" cy="2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объекта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33013" y="3755075"/>
            <a:ext cx="33957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объектов три, то вариантов всего 6. Их легко перечислить вручную и проверить, не пропущен ли какой-нибудь порядок, особенно при первом знакомстве с темой.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029538" y="3397700"/>
            <a:ext cx="3395700" cy="2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через дерево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029538" y="3755075"/>
            <a:ext cx="33957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небольшого набора удобно строить дерево вариантов. Оно помогает увидеть все ветви, применить правило умножения и убедиться, что каждый порядок посчитан ровно один раз.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2931975" y="1492700"/>
            <a:ext cx="3395700" cy="2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объекта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2931975" y="1850075"/>
            <a:ext cx="33957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четырёх разных объектов получается уже 24 перестановки. Здесь особенно заметно, как быстро растёт число вариантов, если на каждое новое место выбирать из оставшихся элементов.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714961"/>
            <a:ext cx="4514400" cy="16464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факториала для небольших чисел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быстро растёт факториал на малых значениях n.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 небольших n значение факториала увеличивается очень быстро, поэтому число перестановок резко возрастает.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Стандартное определение факториала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Перестановки с повторяющимися буквами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32991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среди объектов есть повторяющиеся элементы, не все перестановки будут различными. Некоторые записи совпадают, поэтому реальное число вариантов оказывается меньше, чем для полностью разных объектов.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109202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элементы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241966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МАМА буква М встречается дважды, как и буква А. Поэтому часть перестановок повторяется, а одинаковые записи не нужно считать как отдельные варианты.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218177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слова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70000" y="350941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показывать одинаковые и разные записи рядом: так видно, какие варианты совпадают. Это помогает понять, почему при повторах число различных перестановок уменьшается.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270000" y="327152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Наглядное сравнение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для перестановок с повторами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270625" y="2592950"/>
            <a:ext cx="2545200" cy="11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бы все объекты были разными, число перестановок было бы равно n!. Это исходный результат, от которого удобно отталкиваться при появлении повторов.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624" y="2254700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считаем все варианты
</a:t>
            </a:r>
            <a:endParaRPr lang="en-US" sz="1359" dirty="0"/>
          </a:p>
        </p:txBody>
      </p:sp>
      <p:sp>
        <p:nvSpPr>
          <p:cNvPr id="10" name="Text 4"/>
          <p:cNvSpPr txBox="1"/>
          <p:nvPr/>
        </p:nvSpPr>
        <p:spPr>
          <a:xfrm>
            <a:off x="6328750" y="2592950"/>
            <a:ext cx="2545200" cy="11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слова МАМА получаем 4! / (2! · 2!) = 6. Такое деление убирает повторяющиеся записи и оставляет только различные перестановки.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328749" y="2254700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формула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3299688" y="2592950"/>
            <a:ext cx="2545200" cy="11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элементы создают одинаковые перестановки, поэтому их нужно исключить из подсчёта. Для этого делят на факториалы количеств одинаковых объектов.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299687" y="2254700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убираем совпадения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повторы уменьшают число вариантов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формулы перестановок; значения вычислены по определению.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сокращают число уникальных записей: часть перестановок начинает совпадать и больше не считается отдельно.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одинаковых элементов, тем сильнее уменьшается число различных перестановок.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475" y="1232233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156" y="1225603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1419" y="3203566"/>
            <a:ext cx="234413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98412" y="3203566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 и школьных ситуаций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ученика поменяются местами в очереди, порядок станет другим. Для задачи важно не только кто стоит рядом, но и на каком месте каждый находится.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расписании порядок уроков меняет весь день. Те же предметы, расположенные иначе, дают уже новый вариант, поэтому здесь тоже работает идея перестановки.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уроков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расстановке книг на полке важен каждый сдвиг. Даже если набор книг одинаковый, новая последовательность полки считается отдельным вариантом.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на полке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кодах и паролях порядок символов обязателен: 1234 и 4321 — разные записи. Поэтому перестановки помогают понять, почему смена мест букв или цифр меняет ответ.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Коды доступа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перестановки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выбрать правильную формулу и не перепутать разные случаи.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задачах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3013" y="3397700"/>
            <a:ext cx="3395700" cy="2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заметили порядок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33013" y="3755075"/>
            <a:ext cx="33957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задача кажется простой, но ответ зависит именно от расположения элементов. Если поменять два объекта местами, получится новый вариант, и его нельзя пропускать при подсчете.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029538" y="3397700"/>
            <a:ext cx="3395700" cy="2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сочетаниями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029538" y="3755075"/>
            <a:ext cx="33957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сочетаниях порядок не влияет на ответ, а в перестановках влияет всегда. Из-за этого важно сначала понять смысл задачи, а уже потом выбирать формулу.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2931975" y="1492700"/>
            <a:ext cx="3395700" cy="2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Посчитали повторы отдельно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2931975" y="1850075"/>
            <a:ext cx="33957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наборе есть одинаковые элементы, часть перестановок совпадает. Если не учесть это, число вариантов окажется завышенным, потому что одинаковые записи будут посчитаны несколько раз.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960" y="1340425"/>
            <a:ext cx="6572080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трех понятий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комбинаторики для школьного курса.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решением задачи полезно определить, все ли элементы используются и влияет ли порядок на результат.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один: меняет ли перестановка мест ответ задачи. Если да, применяют перестановки или размещения; если нет, используют сочетания.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буквы — первый разворот
</a:t>
            </a:r>
            <a:pPr algn="l" indent="0" marL="0">
              <a:lnSpc>
                <a:spcPct val="115000"/>
              </a:lnSpc>
              <a:buNone/>
            </a:pPr>
            <a:r>
              <a:rPr lang="en-US" sz="1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есть один старт, а затем из него расходятся несколько ветвей. Для трех букв каждая новая линия показывает отдельный выбор места, и ни один вариант не теряется. Так удобно видеть, как из одного начала быстро появляется полный список перестановок.
</a:t>
            </a:r>
            <a:endParaRPr lang="en-US" sz="1175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объекта — уже больше ветвей
</a:t>
            </a:r>
            <a:pPr algn="l" indent="0" marL="0">
              <a:lnSpc>
                <a:spcPct val="115000"/>
              </a:lnSpc>
              <a:buNone/>
            </a:pPr>
            <a:r>
              <a:rPr lang="en-US" sz="1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объектов становится четыре, дерево заметно разрастается. Каждая следующая ступень повторяет правило выбора: сначала одна ветвь, потом несколько, потом еще больше. По рисунку легко понять, почему даже небольшой набор дает много различных порядков.
</a:t>
            </a:r>
            <a:endParaRPr lang="en-US" sz="1175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дерево вариантов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числа перестановок при росте n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значения факториала для n от 1 до 7.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новое значение получается умножением на следующее натуральное число, поэтому кривая быстро идет вверх.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факториала очень быстрый: уже при небольшом увеличении n число вариантов становится огромным.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число показывает, как быстро растет количество перестановок даже при небольшом наборе объектов.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120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вариантов бывает у очереди из пяти учеников.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5! = 120 по определению факториала.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темами математики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07318" y="1541027"/>
            <a:ext cx="58410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Счет и умножение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707318" y="1822700"/>
            <a:ext cx="5841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Перестановки опираются на правило умножения: для каждого места есть свое число вариантов. Поэтому тема тренирует аккуратный счет и помогает уверенно работать с произведениями.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07318" y="2605777"/>
            <a:ext cx="58410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и перебор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7318" y="2887450"/>
            <a:ext cx="5841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вероятностных задач нужно перечислить все возможные исходы. Перестановки дают удобный способ сделать это без пропусков и понять, сколько всего вариантов существует.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07318" y="3670527"/>
            <a:ext cx="58410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Шифры и алгоритмы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707318" y="3952200"/>
            <a:ext cx="5841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старших классах перестановки встречаются в шифровании, поиске и анализе алгоритмов. Везде важны порядок, точность записи и умение быстро оценивать число возможностей.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Перестановки учат внимательно смотреть на порядок объектов и точно считать все варианты. Для разных элементов подходит факториал, а повторы уменьшают ответ по специальной формуле.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Перестановки: порядок решает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2026-05-29T20:22:02Z</dcterms:created>
  <dcterms:modified xsi:type="dcterms:W3CDTF">2026-05-29T20:22:02Z</dcterms:modified>
</cp:coreProperties>
</file>