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7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человека: обзор и ключевые темы
</a:t>
            </a:r>
            <a:endParaRPr lang="en-US" sz="3271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болезней на жизнь, основные виды и актуальность для подростков.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заболеваний раскрывает причины, механизмы и последствия болезней, что помогает улучшать здоровье общества и развивать медицину.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болезни в биологии?
</a:t>
            </a:r>
            <a:endParaRPr lang="en-US" sz="275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Инфекционные заболевания вызываются микроорганизмами — вирусами, бактериями, грибками, паразитами и передаются от человека к человеку.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Неинфекционные заболевания не передаются; их причины — внутренние сбои и факторы риска, такие как неправильное питание и стресс.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болезни обусловлены генетическими изменениями и передаются от родителей к детям, влияя на развитие и функции организма.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понять природу болезни, что важно для выбора методов профилактики и лечения.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заболеваний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через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Воздушно-капельный путь — основной способ передачи вирусов гриппа и кори. При кашле и чихании микробы распространяются и могут заразить других людей, если не соблюдать осторожность.
</a:t>
            </a:r>
            <a:endParaRPr lang="en-US" sz="1073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с загрязнёнными предметами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Инфекция может передаваться через руки, грязные вещи и поверхности. Неправильная гигиена способствует распространению бактерий и вирусов среди людей.
</a:t>
            </a:r>
            <a:endParaRPr lang="en-US" sz="1051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 вода как источники инфекций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плохо обработанной пищи или загрязнённой воды вызывает кишечные инфекции. Соблюдение санитарных норм и обработка продуктов снижают риски заражения.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пути передачи инфекционных заболеваний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Неинфекционные болезни чаще выявляются с возрастом, что требует внимания к здоровью подростков.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необходимость профилактики, особенно среди школьников, для снижения заболеваемости.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статистика Минздрава России, 2022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встречаемости заболеваний у подростков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температура, сильный кашель и ломота в мышцах характерны для гриппа. Быстрая усталость осложняет обычную жизнь подростков и требует отдыха и лечения.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симптомы гриппа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в стране регистрируется около 20 миллионов случаев гриппа и ОРВИ, что напоминает о важности своевременной вакцинации и профилактики.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Распространенность гриппа в России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признаки и распространение гриппа
</a:t>
            </a:r>
            <a:endParaRPr lang="en-US" sz="288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Ангина: симптомы и лечение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Ангина проявляется болью в горле и жаром; воспаление миндалин мешает есть и разговаривать. Важно вовремя обратиться к врачу для точной диагностики.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включает антибиотики и постельный режим. Без терапии возможны серьезные осложнения на сердце и суставы, поэтому выполнять назначения обязательно.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кори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Сыпь, высокая температура и красные глаза могут появиться у заболевшего. Корь очень заразна — вирус легко распространяется в коллективах детских и подростковых учреждений.
</a:t>
            </a:r>
            <a:endParaRPr lang="en-US" sz="1261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против кори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ежегодно фиксируют случаи кори, но прививки эффективно препятствуют вспышкам заболевания и защищают сообщество от распространения инфекции.
</a:t>
            </a:r>
            <a:endParaRPr lang="en-US" sz="1261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Корь: симптомы и профилактика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и его роль в защите здоровья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Врождённый иммунитет обеспечивает первичную защиту организма от микробов с рождения, быстро реагируя на опасность.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Приобретённый иммунитет формируется после болезни или вакцинации, позволяя организму эффективно бороться с повторными инфекциями.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иммунитет увеличивает риск частых простуд и осложнений, поэтому укреплять его важно для подростков.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снижает вероятность заражения микробами, особенно после улицы и туалета.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против гриппа, кори и дифтерии защищает организм от тяжелых болезней и их осложнений.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личной гигиены и ношение масок помогает уменьшить распространение инфекций в коллективах.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— полноценный сон, питание и движение — укрепляет иммунитет и повышает сопротивляемость.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инфекционных заболеваний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Заболевание связано с нарушением обмена глюкозы в организме. Симптомы включают жажду, частое мочеиспускание и усталость. Диагностика проводится с помощью анализа крови на уровень сахара и гликированного гемоглобина.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II типа: причины и симптомы
</a:t>
            </a:r>
            <a:endParaRPr lang="en-US" sz="1174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заболевание среди подростков из-за стресса и наследственности. Регулярное измерение давления и электрокардиограмма помогают выявить патологию на ранних этапах и начать лечение.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Гипертония — повышение артериального давления
</a:t>
            </a:r>
            <a:endParaRPr lang="en-US" sz="1174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Проявляется удушьем и кашлем при контакте с аллергенами или физической нагрузке. Для диагностики используют спирометрию и анализы на аллергены, что позволяет подобрать эффективную терапию.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Астма: хроническое воспаление бронхов
</a:t>
            </a:r>
            <a:endParaRPr lang="en-US" sz="1174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Неинфекционные заболевания: примеры и диагностика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Своевременные обследования и здоровый образ жизни существенно уменьшают вероятность осложнений и инвалидности в будущем.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могут снизить риск развития неинфекционных болезней при правильном образе жизни и регулярных медицинских осмотрах.
</a:t>
            </a:r>
            <a:endParaRPr lang="en-US" sz="1036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2023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— нарушение свертываемости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Передаётся по наследству, чаще встречается у мальчиков. Проявляется длительными кровотечениями после травм. Диагностика включает анализы крови и генетическое тестирование.
</a:t>
            </a:r>
            <a:endParaRPr lang="en-US" sz="1051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 — наследственное заболевание лёгких и пищеварения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Вызывает густую слизь, которая затрудняет дыхание и усвоение пищи. Ранняя диагностика помогает замедлить прогресс заболевания и улучшить качество жизни больных.
</a:t>
            </a:r>
            <a:endParaRPr lang="en-US" sz="1014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Дауна: генетическая аномалия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 с дополнительной хромосомой 21. Проявляется умственной отсталостью и особенностями внешности. Генетическое тестирование позволяет выявить заболевание ещё до рождения.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заболевания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диагностики наследственных заболеваний
</a:t>
            </a:r>
            <a:endParaRPr lang="en-US" sz="2156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выявления и оценки генетических нарушений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включают загрязнение воздуха и воды, а также проживание возле промышленных объектов, что ухудшает качество здоровья и повышает вероятность болезней.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факторы — стресс, низкая физическая активность и неправильное питание с большим количеством соли и сахара — способствуют развитию хронических заболеваний с молодого возраста.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предрасположенность играет важную роль, но изменение образа жизни и забота о здоровье помогают снизить риск возникновения многих заболеваний.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возникновения заболеваний
</a:t>
            </a:r>
            <a:endParaRPr lang="en-US" sz="29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950" y="14353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распространением заболеваний в обществе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2428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вакцинация защищает население от инфекционных болезней и предотвращает эпидемии. Регулярные профилактические осмотры позволяют выявлять болезни на ранних стадиях.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381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Санитарное просвещение повышает осведомлённость о мерах профилактики. В России охват вакцинацией от кори и полиомиелита превышает 95%, что снижает заболеваемость среди детей.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Медикаментозная терапия применяется для борьбы с инфекциями и хроническими состояниями, включая лекарства для снижения давления и контроля сахара в крови.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Хирургическое вмешательство необходимо при острых состояниях, таких как аппендицит и травмы, обеспечивая быстрое восстановление функций организма.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Физиотерапия помогает восстановить подвижность и уменьшить боли после болезни или травмы, улучшая общее состояние пациента.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Реабилитационные программы включают комплекс мероприятий, направленных на полное возвращение к нормальной жизни и профилактику осложнений.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лечения заболеваний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Реабилитация охватывает восстановление физического здоровья с помощью лечебной гимнастики и физиотерапевтических процедур, что важно после серьёзных заболеваний и травм.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и социальная поддержка помогают справиться с последствиями болезни, особенно для подростков, облегчая адаптацию и снижая риск рецидива.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Реабилитация и поддержка пациентов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COVID-19 показала важность быстрой реакции и международного сотрудничества. Введение карантинов и массовая вакцинация помогли снизить распространение вируса по всему миру.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COVID-19 и глобальные меры борьбы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вирусы распространяются быстро из-за высокой мобильности людей. Мониторинг вспышек, вакцинация и меры безопасности играют ключевую роль в предотвращении больших эпидемий.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Грипп H1N1 и вирус Эбола: уроки контроля
</a:t>
            </a:r>
            <a:endParaRPr lang="en-US" sz="1382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современных эпидемий и пандемий
</a:t>
            </a:r>
            <a:endParaRPr lang="en-US" sz="288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здоровье — ключ к крепкой жизни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важности профилактики и своевременной диагностики помогает уменьшить риски заболеваний. Соблюдение здорового образа жизни способствует благополучию и развитию на всех этапах жизни.
</a:t>
            </a:r>
            <a:endParaRPr lang="en-US" sz="14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2026-05-09T12:15:53Z</dcterms:created>
  <dcterms:modified xsi:type="dcterms:W3CDTF">2026-05-09T12:15:53Z</dcterms:modified>
</cp:coreProperties>
</file>