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jpe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jpe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jpe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jpeg"/><Relationship Id="rId14" Type="http://schemas.openxmlformats.org/officeDocument/2006/relationships/image" Target="../media/image-19-14.png"/><Relationship Id="rId15" Type="http://schemas.openxmlformats.org/officeDocument/2006/relationships/image" Target="../media/image-19-15.png"/><Relationship Id="rId16" Type="http://schemas.openxmlformats.org/officeDocument/2006/relationships/image" Target="../media/image-19-16.png"/><Relationship Id="rId17" Type="http://schemas.openxmlformats.org/officeDocument/2006/relationships/image" Target="../media/image-19-17.jpe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характеристика классов рыб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— древнейшие позвоночные, насчитывающие свыше 34 000 видов на Земле.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в истории Земли и биосферы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рыбы появились более 500 миллионов лет назад, сыграв значимую роль в эволюции жизни и заселении водных и наземных экосистем. Их адаптации обеспечили быстрое разнообразие видов.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класса рыб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 — самый многочисленный класс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 обладают костным скелетом и являются самой большой группой, включая множество пресноводных и морских видов с разнообразной формой тела и средой обитания.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Хрящевые рыбы — уникальные охотники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Акулы, скаты и химеры относятся к хрящевым рыбам. Их скелет состоит из хряща, а чешуя напоминает зубы, что отличает их от других.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Круглоротые — примитивные представители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Миноги и миксины — круглоротые рыбы с круглыми ртами и отсутствием челюстей. Многие из них ведут паразитический образ жизни, питаясь кровью других рыб.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рыбы: основные черты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Имеют костный скелет и чешую циклоидного или ктеноидного типов, защищённую жаберной крышкой, что обеспечивает эффективное дыхание.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Обитают в пресной и морской воде, разнообразны по размерам — от крошечных до гигантских видов, включая щуку и лосося.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распространение и большое число видов делают костных рыб важной частью водных экосистем и промыслового рыболовства.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костных рыб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 и органы чувств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 обладают развитой системой плавников для движения и балансировки, а боковая линия служит органом чувств, улавливающим вибрации в воде.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внутреннего строения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Плавательный пузырь помогает регулировать плавучесть, а сердце с двумя камерами обеспечивает циркуляцию крови по замкнутой системе.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костных рыб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Свыше 29 000 видов костных рыб включают крупные семейства, такие как карповые, окуневые и тресковые, известных своей экологической ролью.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Угорь способен перемещаться по суше, что помогает находить новые водоемы для обитания.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Лосось характеризуется дальними миграциями, возвращаясь реками к местам нереста после морского периода жизни.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Рыба-игла маскируется среди подводной растительности, используя необычную форму тела и окраску для охоты и защиты.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9" y="2680411"/>
            <a:ext cx="2548800" cy="2075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65" y="2680411"/>
            <a:ext cx="2548800" cy="20758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Хрящевые рыбы: главные особенности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скелет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Хрящевые рыбы имеют гибкий скелет из хряща, отсутствует плавательный пузырь. Их кожа покрыта плакоидной чешуёй, напоминающей мелкие зубчики, что уменьшает сопротивление в воде.
</a:t>
            </a:r>
            <a:endParaRPr lang="en-US" sz="900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образ жизни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хрящевых рыб — хищники, они питаются мелкой рыбой и беспозвоночными. Их хорошо развитое обоняние и боковая линия помогают находить добычу.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и размножение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Жаберные щели у хрящевых рыб открыты, не закрыты крышкой. Оплодотворение происходит внутри организма, что отличается от многих костных рыб.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количества видов по классам рыб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 преобладают по количеству видов, значительно превосходя хрящевых и круглоротых.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Обилие костных рыб свидетельствует об их высокой адаптивности и эволюционной успешности по сравнению с другими классами.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ихтиологии, 2023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хрящевых рыб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Плакоидная чешуя обеспечивает защиту и делает движение в воде более эффективным, снижая сопротивление и предотвращая повреждения.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Пять-семь жаберных щелей обеспечивают дыхание, а внутреннее оплодотворение повышает шансы на выживание потомства.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Подвижные челюсти и частая замена зубов позволяют хищникам эффективно хватать и удерживать добычу.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представители хрящевых рыб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белая акула — мощный хищник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Обитает в умеренных водах, достигает нескольких метров в длину. Обладает острым обонянием и сильными челюстями, что делает её грозным охотником.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Орляковый скат — мастер маскировки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Живёт на морском дне, имея плоское тело и широкие плавники. Использует электрический разряд для защиты и охоты, а также умеет скрываться в песке.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Химеры — необычные глубоководные рыбы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Имеют длинное тело и отличающийся от других вид хрящевого скелета. Обитают в глубоких океанических водах, в основном питаются моллюсками и ракообразными.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Круглоротые рыбы: определение и особенности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Круглоротые имеют преимущественно хрящевой скелет и лишены настоящих челюстей, их рот круглый и окружён роговыми зубчиками, что отличает их от других классов рыб.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241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круглоротых ведут паразитический образ жизни, прикрепляясь к другим рыбам и питаясь их кровью или тканями, что влияет на здоровье их хозяев.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88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дыхания круглоротые используют жаберные мешки вместо жаберных крышек, что позволяет им эффективно обменивать кислород в воде даже при низком содержании.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506" y="2681465"/>
            <a:ext cx="3947100" cy="207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7756" y="2681465"/>
            <a:ext cx="3947100" cy="207376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круглоротых рыб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Минога — классический паразит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Миноги часто прикрепляются к телу других рыб, используя присоску и острые зубчики. Питаются кровью хозяина, что может ослаблять последнего и влиять на экосистему водоёма.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3775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Миксины и их защитные особенности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73775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Миксины питаются падалью и при опасности выделяют густую слизь, затрудняющую атаку хищников. Это уникальное средство защиты помогает им выживать в трудных условиях.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5901" y="1175216"/>
            <a:ext cx="2768098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классов рыб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различия между костными, хрящевыми и круглоротыми рыбами по основным биологическим признакам и образу жизни.
</a:t>
            </a:r>
            <a:endParaRPr lang="en-US" sz="1583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 отличаются разнообразием и численностью, хрящевые — быстры и эффективны как хищники, а круглоротые занимают специализированные экологические ниши.
</a:t>
            </a:r>
            <a:endParaRPr lang="en-US" sz="1442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Энциклопедии по биологии и ихтиологии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рыб в природе и экономике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регулируют численность и поддерживают баланс в водных экосистемах, участвуя в пищевых цепях и обеспечивая стабильность окружающей среды.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Интенсивный отлов и загрязнение вод угрожают сохранению отдельных видов, что требует мер по устойчивому управлению водными ресурсами.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Промысловые виды обладают важным экономическим значением, обеспечивая сырьём рыбную промышленность и питательные ресурсы для населения.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рыбы служат пищей для водных и наземных хищников, включая человека, благодаря чему занимают центральное место в природных и хозяйственных отношениях.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658" y="1479650"/>
            <a:ext cx="2716683" cy="3303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в пресноводных и морских экосистемах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75"/>
            <a:ext cx="23661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Пресноводные рыбы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5900" y="2290250"/>
            <a:ext cx="2366100" cy="169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пресноводных экосистемах обитают такие виды, как щука, карп и окунь, приспособленные к жизни в реках и озёрах с переменной температурой и составом воды.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41900" y="1584975"/>
            <a:ext cx="23661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рыбы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6241900" y="2290250"/>
            <a:ext cx="2366100" cy="169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рыбы, такие как треска, сельдь и скумбрия, адаптированы к высокой солёности, изменению давления и волновым воздействиям, что позволяет им успешно выживать в океанической среде.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рыб к окружающей среде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тела рыб варьируется от обтекаемой торпедообразной до сплющенной, что связано с образом жизни и образом передвижения в воде.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у рыб может служить маскировкой или предупреждением хищников, помогая им избегать опасности или охотиться более эффективно.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особенности включают коллективное плавание, быстрые рывки и имитацию окружения, например, морской конёк подражает растениям для защиты.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 рыб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рыб откладывают икру с наружным оплодотворением, прикрепляя её к растениям или грунту для защиты и развития будущих особей.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потомстве проявляется в строительстве гнёзд, вынашивании икры во рту или приклеивании её специальным веществом, обеспечивая оптимальные условия для развития.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виды, как гуппи, являются живородящими, что повышает выживаемость потомства в нестабильных условиях.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 с участием рыб в водных экосистемах
</a:t>
            </a:r>
            <a:endParaRPr lang="en-US" sz="2394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передачи энергии и биомассы в пищевой цепи водоёмов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146" y="1309750"/>
            <a:ext cx="2051708" cy="220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84146" y="1309750"/>
            <a:ext cx="2051708" cy="2209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608146" y="1309750"/>
            <a:ext cx="2051708" cy="22092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6732146" y="1309750"/>
            <a:ext cx="2051708" cy="22092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рыбах
</a:t>
            </a:r>
            <a:endParaRPr lang="en-US" sz="3000" dirty="0"/>
          </a:p>
        </p:txBody>
      </p:sp>
      <p:sp>
        <p:nvSpPr>
          <p:cNvPr id="2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21" name="Text 2"/>
          <p:cNvSpPr txBox="1"/>
          <p:nvPr/>
        </p:nvSpPr>
        <p:spPr>
          <a:xfrm>
            <a:off x="450325" y="3633508"/>
            <a:ext cx="167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Китовая акула — гигант мирового океана
</a:t>
            </a:r>
            <a:endParaRPr lang="en-US" sz="1000" dirty="0"/>
          </a:p>
        </p:txBody>
      </p:sp>
      <p:sp>
        <p:nvSpPr>
          <p:cNvPr id="22" name="Text 3"/>
          <p:cNvSpPr txBox="1"/>
          <p:nvPr/>
        </p:nvSpPr>
        <p:spPr>
          <a:xfrm>
            <a:off x="450325" y="4116800"/>
            <a:ext cx="19005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самая крупная рыба на планете, достигающая длины до 18 метров. Китовые акулы совершенно безвредны для человека, питаются планктоном и мелкой рыбой.
</a:t>
            </a:r>
            <a:endParaRPr lang="en-US" sz="700" dirty="0"/>
          </a:p>
        </p:txBody>
      </p:sp>
      <p:sp>
        <p:nvSpPr>
          <p:cNvPr id="23" name="Text 4"/>
          <p:cNvSpPr txBox="1"/>
          <p:nvPr/>
        </p:nvSpPr>
        <p:spPr>
          <a:xfrm>
            <a:off x="2572675" y="3633508"/>
            <a:ext cx="167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Рыба-луна — рекордсмен по икринке
</a:t>
            </a:r>
            <a:endParaRPr lang="en-US" sz="1000" dirty="0"/>
          </a:p>
        </p:txBody>
      </p:sp>
      <p:sp>
        <p:nvSpPr>
          <p:cNvPr id="24" name="Text 5"/>
          <p:cNvSpPr txBox="1"/>
          <p:nvPr/>
        </p:nvSpPr>
        <p:spPr>
          <a:xfrm>
            <a:off x="2572675" y="4116800"/>
            <a:ext cx="19005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рыбы-луны превышает 2 тонны, и за один нерест она способна выпустить миллионы икринок, обеспечивая тем самым высокий потенциал для размножения.
</a:t>
            </a:r>
            <a:endParaRPr lang="en-US" sz="700" dirty="0"/>
          </a:p>
        </p:txBody>
      </p:sp>
      <p:sp>
        <p:nvSpPr>
          <p:cNvPr id="25" name="Text 6"/>
          <p:cNvSpPr txBox="1"/>
          <p:nvPr/>
        </p:nvSpPr>
        <p:spPr>
          <a:xfrm>
            <a:off x="4696675" y="3633508"/>
            <a:ext cx="167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Электрический угорь — природный электростанок
</a:t>
            </a:r>
            <a:endParaRPr lang="en-US" sz="1000" dirty="0"/>
          </a:p>
        </p:txBody>
      </p:sp>
      <p:sp>
        <p:nvSpPr>
          <p:cNvPr id="26" name="Text 7"/>
          <p:cNvSpPr txBox="1"/>
          <p:nvPr/>
        </p:nvSpPr>
        <p:spPr>
          <a:xfrm>
            <a:off x="4696675" y="4116800"/>
            <a:ext cx="19005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Способен вырабатывать электрический разряд до 600 вольт, который использует для защиты и оглушения добычи, что делает его уникальным среди рыб.
</a:t>
            </a:r>
            <a:endParaRPr lang="en-US" sz="700" dirty="0"/>
          </a:p>
        </p:txBody>
      </p:sp>
      <p:sp>
        <p:nvSpPr>
          <p:cNvPr id="27" name="Text 8"/>
          <p:cNvSpPr txBox="1"/>
          <p:nvPr/>
        </p:nvSpPr>
        <p:spPr>
          <a:xfrm>
            <a:off x="6820675" y="3633508"/>
            <a:ext cx="167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Губан — мастер изменения пола
</a:t>
            </a:r>
            <a:endParaRPr lang="en-US" sz="1000" dirty="0"/>
          </a:p>
        </p:txBody>
      </p:sp>
      <p:sp>
        <p:nvSpPr>
          <p:cNvPr id="28" name="Text 9"/>
          <p:cNvSpPr txBox="1"/>
          <p:nvPr/>
        </p:nvSpPr>
        <p:spPr>
          <a:xfrm>
            <a:off x="6820675" y="4116800"/>
            <a:ext cx="19005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губаны меняют пол в течение жизни для поддержания баланса в популяции и успешного размножения, демонстрируя сложные биологические адаптации.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Уникальность и значение классов рыб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классов рыб отражает эволюционную адаптацию к разным средам. Сохранение их многообразия — залог устойчивости экосистем и благополучия человека.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2026-05-07T12:58:41Z</dcterms:created>
  <dcterms:modified xsi:type="dcterms:W3CDTF">2026-05-07T12:58:41Z</dcterms:modified>
</cp:coreProperties>
</file>