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167191"/>
            <a:ext cx="8604000" cy="2755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4825" y="566050"/>
            <a:ext cx="75345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Медвежонок — герой лесных историй
</a:t>
            </a:r>
            <a:endParaRPr lang="en-US" sz="3012" dirty="0"/>
          </a:p>
        </p:txBody>
      </p:sp>
      <p:sp>
        <p:nvSpPr>
          <p:cNvPr id="6" name="Text 1"/>
          <p:cNvSpPr txBox="1"/>
          <p:nvPr/>
        </p:nvSpPr>
        <p:spPr>
          <a:xfrm>
            <a:off x="2948900" y="26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2781425" y="1337575"/>
            <a:ext cx="35814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Маленький, пушистый и уже очень важный житель леса.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4470" y="249934"/>
            <a:ext cx="3937359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Знакомьтесь: медвежонок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14150"/>
            <a:ext cx="36120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Медвежонок рождается крошечным и слабым, чаще всего зимой в тёплой берлоге. Рядом всегда мама: она кормит, согревает и защищает малыша, пока он растёт и крепнет.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59" y="1043669"/>
            <a:ext cx="2828266" cy="22510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1550" y="1043432"/>
            <a:ext cx="2864002" cy="22514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8651" y="1043591"/>
            <a:ext cx="2921667" cy="22511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385125" y="3503550"/>
            <a:ext cx="2450012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комочек с круглой мордочкой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Медвежонок кажется совсем игрушечным: у него круглая мордочка, маленькие ушки и чёрный носик. Мягкая шерсть делает его похожим на пушистый шарик. Но за этой милотой скрывается будущий сильный лесной житель.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98027" y="3503550"/>
            <a:ext cx="2431094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Лапы, которые умеют многое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у очень маленького медвежонка лапы широкие и крепкие. Они помогают ему держаться устойчиво на земле и потом быстро бегать по лесу. Такие лапы словно созданы для тропинок, корней и неровной лесной почвы.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290495" y="3503550"/>
            <a:ext cx="2457977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Глаза открываются не сразу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Новорождённый медвежонок не видит мир сразу после рождения. Его глаза открываются позже, когда он немного подрастает и окрепнет. Сначала ему важнее тепло мамы, чем новые впечатления и большие лесные виды.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маленький медвежонок
</a:t>
            </a:r>
            <a:endParaRPr lang="en-US" sz="2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дни жизни медвежонка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875750"/>
            <a:ext cx="19791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 в берлоге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Медвежонок появляется на свет зимой в тёплой и тихой берлоге. В первые минуты он совсем беспомощный и больше всего нуждается в мамином тепле.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359600" y="1875750"/>
            <a:ext cx="19791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медведицей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всё время малыш лежит рядом с мамой. Она согревает его, защищает от опасности и не даёт ему остаться одному.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449200" y="1875750"/>
            <a:ext cx="19791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Молоко и сон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еда медвежонка — молоко. После кормления он много спит, а во сне растёт и постепенно набирается сил.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538817" y="1875750"/>
            <a:ext cx="19791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Становится крепче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малыш начинает двигаться увереннее. Он ещё долго остаётся рядом с мамой, но уже готов к новым шагам в лесной жизни.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Медвежья семья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77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медведицы чаще всего рождается от одного до трёх медвежат. Поэтому в берлоге бывает шумно, тесно и очень уютно одновременно.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2449790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Братья и сёстры много играют между собой: толкаются, переворачиваются и пытаются догнать друг друга. Такие игры напоминают весёлую тренировку без уроков и звонков.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463380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игре медвежата учатся быть ловкими и смелыми. Они пробуют двигаться быстрее, держать равновесие и не теряться, когда что-то идёт не по плану.
</a:t>
            </a:r>
            <a:endParaRPr lang="en-US" sz="8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6817826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помогает малышам чувствовать себя спокойно. Рядом с мамой и братьями медвежонок быстрее понимает, как жить в лесу и как не растеряться.
</a:t>
            </a:r>
            <a:endParaRPr lang="en-US" sz="88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8181" y="1512284"/>
            <a:ext cx="540488" cy="617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4145" y="2103845"/>
            <a:ext cx="540488" cy="617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51201" y="1409453"/>
            <a:ext cx="617700" cy="617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58402" y="2308192"/>
            <a:ext cx="617700" cy="617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722764" y="1387020"/>
            <a:ext cx="617700" cy="6177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питается медвежонок
</a:t>
            </a:r>
            <a:endParaRPr lang="en-US" sz="2212" dirty="0"/>
          </a:p>
        </p:txBody>
      </p:sp>
      <p:sp>
        <p:nvSpPr>
          <p:cNvPr id="15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6" name="Text 2"/>
          <p:cNvSpPr txBox="1"/>
          <p:nvPr/>
        </p:nvSpPr>
        <p:spPr>
          <a:xfrm>
            <a:off x="257250" y="2704774"/>
            <a:ext cx="1662000" cy="10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7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Молоко мамы
</a:t>
            </a:r>
            <a:pPr algn="ctr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первые месяцы это самая важная еда. Оно помогает медвежонку расти, набирать силы и чувствовать себя защищённым рядом с медведицей.
</a:t>
            </a:r>
            <a:endParaRPr lang="en-US" sz="907" dirty="0"/>
          </a:p>
        </p:txBody>
      </p:sp>
      <p:sp>
        <p:nvSpPr>
          <p:cNvPr id="17" name="Text 3"/>
          <p:cNvSpPr txBox="1"/>
          <p:nvPr/>
        </p:nvSpPr>
        <p:spPr>
          <a:xfrm>
            <a:off x="1983225" y="3408225"/>
            <a:ext cx="1662000" cy="10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7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Ягоды и плоды
</a:t>
            </a:r>
            <a:pPr algn="ctr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малыш пробует лесные ягоды и плоды. Такая еда появляется в тёплое время года и знакомит медвежонка с вкусами леса.
</a:t>
            </a:r>
            <a:endParaRPr lang="en-US" sz="907" dirty="0"/>
          </a:p>
        </p:txBody>
      </p:sp>
      <p:sp>
        <p:nvSpPr>
          <p:cNvPr id="18" name="Text 4"/>
          <p:cNvSpPr txBox="1"/>
          <p:nvPr/>
        </p:nvSpPr>
        <p:spPr>
          <a:xfrm>
            <a:off x="3728850" y="2579501"/>
            <a:ext cx="1662000" cy="10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7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Трава и корешки
</a:t>
            </a:r>
            <a:pPr algn="ctr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Медвежонок постепенно начинает есть траву и корешки. Эти растения не торопят его, а просто помогают знакомиться с разнообразной лесной пищей.
</a:t>
            </a:r>
            <a:endParaRPr lang="en-US" sz="907" dirty="0"/>
          </a:p>
        </p:txBody>
      </p:sp>
      <p:sp>
        <p:nvSpPr>
          <p:cNvPr id="19" name="Text 5"/>
          <p:cNvSpPr txBox="1"/>
          <p:nvPr/>
        </p:nvSpPr>
        <p:spPr>
          <a:xfrm>
            <a:off x="5436050" y="3617450"/>
            <a:ext cx="1662000" cy="10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7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
</a:t>
            </a:r>
            <a:pPr algn="ctr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 меню появляются насекомые. Для маленького медвежонка это не только еда, но и первое знакомство с тем, что лес полон сюрпризов.
</a:t>
            </a:r>
            <a:endParaRPr lang="en-US" sz="907" dirty="0"/>
          </a:p>
        </p:txBody>
      </p:sp>
      <p:sp>
        <p:nvSpPr>
          <p:cNvPr id="20" name="Text 6"/>
          <p:cNvSpPr txBox="1"/>
          <p:nvPr/>
        </p:nvSpPr>
        <p:spPr>
          <a:xfrm>
            <a:off x="7200425" y="2615324"/>
            <a:ext cx="1662000" cy="10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7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Сезонный рацион
</a:t>
            </a:r>
            <a:pPr algn="ctr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бурого медведя питание меняется по сезонам. Летом больше ягод и трав, а осенью — всё, что помогает накопить силы перед зимой.
</a:t>
            </a:r>
            <a:endParaRPr lang="en-US" sz="90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растёт медвежонок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 путь медвежонка от рождения в берлоге до самостоятельной жизни.
</a:t>
            </a:r>
            <a:endParaRPr lang="en-US" sz="111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живёт медвежонок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18125" y="2017951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Медвежонок живёт там, где есть лес, вода и спокойные укрытия. Берлога прячется от ветра и холода, поэтому становится для малыша тёплым и надёжным домом.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518125" y="3144888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Ему нужны тихие места без лишнего шума. В таком лесу можно спрятаться, отдохнуть и спокойно расти, не тратя силы на постоянную тревогу.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 обучение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медвежата бегают и кувыркаются, они не просто веселятся. Так они тренируют мышцы, учатся держать равновесие и становятся сильнее с каждым днём.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1932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игр малыши карабкаются, прячутся и встают на задние лапы. Это помогает им лучше видеть вокруг и быстрее замечать всё необычное.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учит медвежонка осторожности. Он привыкает быстро реагировать, если рядом появляется опасность, и постепенно становится более уверенным в лесу.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042" y="1349431"/>
            <a:ext cx="462878" cy="3703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9752" y="3078750"/>
            <a:ext cx="462695" cy="46269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16804" y="1584846"/>
            <a:ext cx="409492" cy="46799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67327" y="3336165"/>
            <a:ext cx="462724" cy="370179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медвежонок защищается
</a:t>
            </a:r>
            <a:endParaRPr lang="en-US" sz="2212" dirty="0"/>
          </a:p>
        </p:txBody>
      </p:sp>
      <p:sp>
        <p:nvSpPr>
          <p:cNvPr id="13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1154273" y="1664665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мамы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охрана медвежонка — медведица. Она всегда рядом, настороженно следит за лесом и готова увести малыша подальше от опасности.
</a:t>
            </a:r>
            <a:endParaRPr lang="en-US" sz="1263" dirty="0"/>
          </a:p>
        </p:txBody>
      </p:sp>
      <p:sp>
        <p:nvSpPr>
          <p:cNvPr id="15" name="Text 3"/>
          <p:cNvSpPr txBox="1"/>
          <p:nvPr/>
        </p:nvSpPr>
        <p:spPr>
          <a:xfrm>
            <a:off x="1493640" y="3444214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Маскировка в лесу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Мягкая шерсть помогает медвежонку не слишком выделяться среди веток и травы. Благодаря этому его труднее заметить в лесной чаще.
</a:t>
            </a:r>
            <a:endParaRPr lang="en-US" sz="1263" dirty="0"/>
          </a:p>
        </p:txBody>
      </p:sp>
      <p:sp>
        <p:nvSpPr>
          <p:cNvPr id="16" name="Text 4"/>
          <p:cNvSpPr txBox="1"/>
          <p:nvPr/>
        </p:nvSpPr>
        <p:spPr>
          <a:xfrm>
            <a:off x="5792240" y="1951764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Прятаться и убегать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рядом что-то пугает, малыш умеет замирать, прятаться и быстро отступать. Для маленького зверя это очень полезный способ не попасть в беду.
</a:t>
            </a:r>
            <a:endParaRPr lang="en-US" sz="1263" dirty="0"/>
          </a:p>
        </p:txBody>
      </p:sp>
      <p:sp>
        <p:nvSpPr>
          <p:cNvPr id="17" name="Text 5"/>
          <p:cNvSpPr txBox="1"/>
          <p:nvPr/>
        </p:nvSpPr>
        <p:spPr>
          <a:xfrm>
            <a:off x="5668253" y="3653489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лапы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Широкие лапы делают движения более уверенными. Медвежонок лучше держится на земле, не скользит и может быстрее уходить в безопасное место.
</a:t>
            </a:r>
            <a:endParaRPr lang="en-US" sz="126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1808" y="196650"/>
            <a:ext cx="4189833" cy="4719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3668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Весна, лето, осень и зима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733625"/>
            <a:ext cx="3453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Весеннее пробуждение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медвежонок осторожно выбирается из берлоги и смотрит на новый лес. Он ещё маленький, поэтому держится рядом с мамой и учится узнавать звуки, запахи и тропинки.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014341"/>
            <a:ext cx="3453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Летние игры и осенние запасы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он много играет, ест и быстро набирается сил. Осенью медвежонок становится крепче, а зимой снова прячется в тёплом укрытии вместе с медведицей.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17325" y="3409576"/>
            <a:ext cx="2151000" cy="9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это время малыш успевает вырасти, научиться добывать пищу и осторожно жить в лесу. У каждого медвежонка свой темп взросления.
</a:t>
            </a:r>
            <a:endParaRPr lang="en-US" sz="873" dirty="0"/>
          </a:p>
        </p:txBody>
      </p:sp>
      <p:sp>
        <p:nvSpPr>
          <p:cNvPr id="5" name="Text 1"/>
          <p:cNvSpPr txBox="1"/>
          <p:nvPr/>
        </p:nvSpPr>
        <p:spPr>
          <a:xfrm>
            <a:off x="1704481" y="3829375"/>
            <a:ext cx="3150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сведения о развитии медвежат и переходе к самостоятельной жизни
</a:t>
            </a:r>
            <a:endParaRPr lang="en-US" sz="641" dirty="0"/>
          </a:p>
        </p:txBody>
      </p:sp>
      <p:sp>
        <p:nvSpPr>
          <p:cNvPr id="6" name="Text 2"/>
          <p:cNvSpPr txBox="1"/>
          <p:nvPr/>
        </p:nvSpPr>
        <p:spPr>
          <a:xfrm>
            <a:off x="1369220" y="628297"/>
            <a:ext cx="38214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0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1,5–3 года
</a:t>
            </a:r>
            <a:endParaRPr lang="en-US" sz="6047" dirty="0"/>
          </a:p>
        </p:txBody>
      </p:sp>
      <p:sp>
        <p:nvSpPr>
          <p:cNvPr id="7" name="Text 3"/>
          <p:cNvSpPr txBox="1"/>
          <p:nvPr/>
        </p:nvSpPr>
        <p:spPr>
          <a:xfrm>
            <a:off x="1369225" y="1898350"/>
            <a:ext cx="3821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нужно медвежонку, чтобы стать самостоятельным
</a:t>
            </a:r>
            <a:endParaRPr lang="en-US" sz="2098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мешает медвежатам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21955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 и голод особенно опасны для совсем маленького медвежонка. Если рядом мало еды, он быстрее слабеет и тратит силы, которые нужны для роста.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260775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 людей, техника и частые визиты в лес пугают медведицу. Тогда она становится осторожной и старается увести детёнышей в более тихое место.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330200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Волки и другие крупные хищники тоже могут представлять опасность. Медвежонку помогает прятаться густой лес, а главное — внимательная и сильная мама.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помогают медвежатам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18125" y="2017951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и охраняемые территории сохраняют лес, чистую воду и спокойные места для жизни. Там у медвежат больше шансов расти без лишнего беспокойства.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518125" y="3144888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помогают ещё и простыми правилами: не оставляют мусор, не подходят близко к диким зверям и не тревожат берлоги. Так лес остаётся безопаснее.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Медвежонок в сказках и мультфильмах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800" y="1233087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медвежонок часто выглядит добрым и смешным. Его любят за мягкий характер, круглую мордочку и немного неуклюжие, но очень милые движения.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65800" y="2107697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мультфильмах он обычно попадает в забавные истории. Там он учится находить друзей, слушать советы и не бояться трудных, но добрых испытаний.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265800" y="2982330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герой помогает детям понимать, что смелость — это не только сила. Иногда смелость означает спросить, помочь, извиниться или защитить слабого.
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265800" y="3856958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медвежонка делает истории тёплыми и понятными. Через него легко показать заботу, дружбу и уважение к природе без скучных нравоучений.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медвежонку для жизни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что малышу нужны дом, еда, защита и спокойная среда для роста.
</a:t>
            </a:r>
            <a:endParaRPr lang="en-US" sz="111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медвежонок важен для природы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4200" y="1396027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Медведи помогают лесу: разносят семена ягод и растений, когда двигаются по большой территории. Так новые кусты и деревья могут появляться в разных местах.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97400" y="1396027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Медвежата чувствуют себя хорошо только там, где лес здоровый и тихий. Поэтому их благополучие показывает, насколько чистой и живой остаётся природа вокруг.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4200" y="2985256"/>
            <a:ext cx="56808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беречь лес, выигрывают не только медвежата. В безопасной среде легче жить птицам, белкам, насекомым и многим другим лесным жителям.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медвежонка к взрослому медведю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09700" y="1908125"/>
            <a:ext cx="3453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медвежонок кажется совсем крошечным и беспомощным. Но рядом с мамой он постепенно крепнет, учится ходить увереннее и дольше держаться на лапах.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509700" y="3035069"/>
            <a:ext cx="3453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некоторое время он уже умеет искать еду сам и лучше понимать лес. Примерно за 1,5–3 года медвежонок становится достаточно взрослым для самостоятельной жизни.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969" y="1512284"/>
            <a:ext cx="694913" cy="617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56489" y="2126375"/>
            <a:ext cx="715800" cy="5726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51201" y="1409453"/>
            <a:ext cx="617700" cy="617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58402" y="2308192"/>
            <a:ext cx="617700" cy="617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722764" y="1387020"/>
            <a:ext cx="617700" cy="6177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слова о медвежонке
</a:t>
            </a:r>
            <a:endParaRPr lang="en-US" sz="2212" dirty="0"/>
          </a:p>
        </p:txBody>
      </p:sp>
      <p:sp>
        <p:nvSpPr>
          <p:cNvPr id="15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6" name="Text 2"/>
          <p:cNvSpPr txBox="1"/>
          <p:nvPr/>
        </p:nvSpPr>
        <p:spPr>
          <a:xfrm>
            <a:off x="257250" y="2704774"/>
            <a:ext cx="1662000" cy="10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7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Берлога
</a:t>
            </a:r>
            <a:pPr algn="ctr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тёплый зимний дом, где медведица прячет малышей от холода, ветра и лишнего шума. Берлога помогает семье спокойно пережить самые трудные месяцы.
</a:t>
            </a:r>
            <a:endParaRPr lang="en-US" sz="907" dirty="0"/>
          </a:p>
        </p:txBody>
      </p:sp>
      <p:sp>
        <p:nvSpPr>
          <p:cNvPr id="17" name="Text 3"/>
          <p:cNvSpPr txBox="1"/>
          <p:nvPr/>
        </p:nvSpPr>
        <p:spPr>
          <a:xfrm>
            <a:off x="1983225" y="3408225"/>
            <a:ext cx="1662000" cy="10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7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Медведица и медвежата
</a:t>
            </a:r>
            <a:pPr algn="ctr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Мама всегда рядом с детёнышами. Она кормит их, согревает и защищает, а медвежата учатся держаться вместе и не теряться в лесу.
</a:t>
            </a:r>
            <a:endParaRPr lang="en-US" sz="907" dirty="0"/>
          </a:p>
        </p:txBody>
      </p:sp>
      <p:sp>
        <p:nvSpPr>
          <p:cNvPr id="18" name="Text 4"/>
          <p:cNvSpPr txBox="1"/>
          <p:nvPr/>
        </p:nvSpPr>
        <p:spPr>
          <a:xfrm>
            <a:off x="3728850" y="2579501"/>
            <a:ext cx="1662000" cy="10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7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Лапы и шерсть
</a:t>
            </a:r>
            <a:pPr algn="ctr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Широкие лапы помогают уверенно ходить по снегу, земле и корягам. Мягкая шерсть сохраняет тепло и немного скрывает малыша среди лесных оттенков.
</a:t>
            </a:r>
            <a:endParaRPr lang="en-US" sz="907" dirty="0"/>
          </a:p>
        </p:txBody>
      </p:sp>
      <p:sp>
        <p:nvSpPr>
          <p:cNvPr id="19" name="Text 5"/>
          <p:cNvSpPr txBox="1"/>
          <p:nvPr/>
        </p:nvSpPr>
        <p:spPr>
          <a:xfrm>
            <a:off x="5436050" y="3617450"/>
            <a:ext cx="1662000" cy="10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7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и ягоды
</a:t>
            </a:r>
            <a:pPr algn="ctr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даёт укрытие, а ягоды, травы и корешки помогают расти. Медвежонок постепенно привыкает находить еду в разных местах и в разное время года.
</a:t>
            </a:r>
            <a:endParaRPr lang="en-US" sz="907" dirty="0"/>
          </a:p>
        </p:txBody>
      </p:sp>
      <p:sp>
        <p:nvSpPr>
          <p:cNvPr id="20" name="Text 6"/>
          <p:cNvSpPr txBox="1"/>
          <p:nvPr/>
        </p:nvSpPr>
        <p:spPr>
          <a:xfrm>
            <a:off x="7200425" y="2615324"/>
            <a:ext cx="1662000" cy="10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7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Сон, игра, защита
</a:t>
            </a:r>
            <a:pPr algn="ctr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Медвежонку нужны отдых, движение и безопасность. Сон даёт силы, игры учат ловкости, а защита мамы помогает чувствовать себя спокойно и уверенно.
</a:t>
            </a:r>
            <a:endParaRPr lang="en-US" sz="90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075" y="2346750"/>
            <a:ext cx="8658000" cy="266335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52500" y="270000"/>
            <a:ext cx="7239000" cy="77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Медвежонок — маленький, но важный житель леса
</a:t>
            </a:r>
            <a:endParaRPr lang="en-US" sz="3012" dirty="0"/>
          </a:p>
        </p:txBody>
      </p:sp>
      <p:sp>
        <p:nvSpPr>
          <p:cNvPr id="7" name="Text 1"/>
          <p:cNvSpPr txBox="1"/>
          <p:nvPr/>
        </p:nvSpPr>
        <p:spPr>
          <a:xfrm>
            <a:off x="2581800" y="1248387"/>
            <a:ext cx="3980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Медвежонок растёт рядом с мамой, учится искать еду и узнавать лес. Если люди берегут природу, у него есть шанс вырасти сильным и жить в безопасном мире.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2026-05-24T02:01:45Z</dcterms:created>
  <dcterms:modified xsi:type="dcterms:W3CDTF">2026-05-24T02:01:45Z</dcterms:modified>
</cp:coreProperties>
</file>