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птиц: разнообразие пернатых в природе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птиц удивляет формами, привычками и способами питания.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делят птиц на отряды
</a:t>
            </a:r>
            <a:endParaRPr lang="en-US" sz="217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видеть не только внешнее сходство, но и родство птиц. По отрядам легче понять, где они живут, как добывают пищу и какие особенности строения связаны с их образом жизни.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различают отряды птиц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59692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лучше всего показывает, какую пищу добывает птица. У уток он широкий, у хищных — загнутый, а у дятлов — крепкий и похожий на долото.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695174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лап связано со способом жизни. Перепонки помогают плавать, длинные пальцы удобны для сидения на ветках, а острые когти нужны, чтобы удерживать добычу.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0669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 полёт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отрядов крылья приспособлены к разным задачам: стремительному полёту, планированию, манёврам в лесу или длительному плаванию под водой, как у пингвинов.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9692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пищи влияет на строение птицы и её поведение. Семена, насекомые, рыба, мелкие зверьки и водные растения требуют разных приспособлений для добычи и поедания.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2695174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водоём, открытые пространства или город формируют образ жизни птиц. Поэтому представители одного отряда часто встречаются в похожих местах и ведут схожий образ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отрядов птиц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о разнообразии птиц.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строение связано с образом жизни и питанием.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отрядов форма клюва и лап связана с добыванием пищи и условиями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 — самый многочисленный отряд
</a:t>
            </a:r>
            <a:endParaRPr lang="en-US" sz="2379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превосходство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воробьинообразным относится больше половины всех видов птиц. Это делает их самым разнообразным и заметным отрядом, который встречается почти на всех континентах.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воробьи, синицы, дрозды, скворцы, ласточки и вороны. Эти птицы хорошо известны детям по прогулкам в парках, садах, на улицах и вблизи домов.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воробьинообразных короткий и крепкий клюв. Он удобен для клевания семян, ягод и для ловли мелких насекомых, особенно летом и в тёплую погоду.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отряда легко приспосабливаются к разным условиям. Их можно увидеть в лесах, на лугах, в садах, на полях и даже в больших городах.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отряды птиц встречаются чаще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резко преобладают по числу видов, а остальные отряды составляют меньшую часть разнообразия.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примерное распределение видов по крупным отрядам птиц.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примерное распределение известных видов птиц по крупным отрядам.
</a:t>
            </a:r>
            <a:endParaRPr lang="en-US" sz="173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птицы: строение, помогающее охоте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замечают добычу с большой высоты. Их глаза позволяют видеть движение на земле и в воздухе, поэтому они могут выслеживать жертву на расстоянии.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лапы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лапы с острыми когтями помогают схватить и удержать добычу. Это важно, когда птица нападает на мелких млекопитающих, других птиц или крупных насекомых.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Загнутый клюв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у хищных птиц загнут и острый. Такая форма удобна для разрывания добычи на части, когда птица уже поймала её когтями.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хищным птицам относятся орлы, ястребы, соколы, беркуты и коршуны. Все они по-разному охотятся, но имеют похожие приспособления к добыче пищи.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 — ночные хищники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 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активны ночью и лучше других птиц ориентируются в темноте. Им помогают крупные глаза и очень острый слух, который позволяет замечать даже тихое шорохи.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Бесшумный полёт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перья делают полёт сов почти неслышным. Благодаря этому они могут подлетать к добыче незаметно и не спугнуть мышей, полёвок и других мелких животных.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питаются главным образом грызунами и крупными насекомыми. В природе они помогают сдерживать численность мышей, поэтому играют важную роль в экосистеме.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известны филин, неясыть и ушастая сова. Эти птицы живут в лесах, на окраинах населённых пунктов и в местах, где есть подходящая добыча.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птицы связано с её питанием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части тела помогают птицам добывать разную пищу.
</a:t>
            </a:r>
            <a:endParaRPr lang="en-US" sz="178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Гусеобразные: птицы водоёмов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5307" y="983780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гусеобразным относятся утки, гуси и лебеди. Это птицы, которые тесно связаны с водоёмами и часто держатся у берегов рек, озёр и болот.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172618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плавании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на лапах работают как весла, а плотное оперение защищает тело от воды и холода. Благодаря этому гусеобразные хорошо плавают и долго остаются на поверхности.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839911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клюв помогает захватывать водные растения, мелких животных и частицы пищи из воды и ила. Разные виды могут кормиться на мелководье или нырять за добычей.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507205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Утка-кряква — один из самых привычных видов. Её часто можно увидеть на реках, озёрах и даже в городских прудах, где она легко находит корм.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174551" y="983786"/>
            <a:ext cx="146732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Водоём, плавание и характерный клюв делают гусеобразных хорошо заметными. Наблюдая за ними, можно быстро понять, как строение птицы связано с её образом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Дятлообразные: жители лесных стволов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как инструмент
</a:t>
            </a:r>
            <a:pPr algn="ctr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долотообразный клюв помогает дятлу долбить кору и древесину, добираясь до насекомых и личинок, спрятавшихся в глубоких ходах и трещинах ствола.
</a:t>
            </a:r>
            <a:endParaRPr lang="en-US" sz="133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липкий язык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дятел вытягивает узкий язык с липким кончиком и легко достаёт добычу из щелей, куда не могут проникнуть другие лесные птицы.
</a:t>
            </a:r>
            <a:endParaRPr lang="en-US" sz="151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хвост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хвост служит дятлу третьей опорой: он упирается в ствол, удерживает равновесие и позволяет долго работать в вертикальном положении без лишних усилий.
</a:t>
            </a:r>
            <a:endParaRPr lang="en-US" sz="138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леса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пёстрый дятел уничтожает вредителей коры и выдалбливает дупла, которые потом используют синицы, скворцы и другие лесные обитатели для гнездования.
</a:t>
            </a:r>
            <a:endParaRPr lang="en-US" sz="151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Пингвинообразные: птицы, которые не летают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краю льда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выбрали суровые берега южного полушария, где ветер, холод и море постоянно рядом. Их плотное оперение и слой жира помогают сохранять тепло даже в ледяной воде и на заснеженном берегу.
</a:t>
            </a:r>
            <a:endParaRPr lang="en-US" sz="141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Крылья, ставшие ластами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пингвинов крылья не годятся для полёта, зато отлично работают под водой. Обтекаемое тело и сильные движения ластами позволяют им быстро нырять, преследуя рыбу и криль.
</a:t>
            </a:r>
            <a:endParaRPr lang="en-US" sz="143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гигант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пингвин — самый крупный представитель отряда. Он способен выдерживать сильный мороз, долго оставаться в воде и нырять очень глубоко, добывая пищу в холодных морях Антарктиды.
</a:t>
            </a:r>
            <a:endParaRPr lang="en-US" sz="130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Голубеобразные и жизнь рядом с человеком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 горлицы легко находят корм в парках, на площадях и возле домов. Они быстро привыкают к людям и выбирают места, где можно укрыться и построить гнездо.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питаются семенами, зерном и остатками пищи. Поэтому они часто держатся там, где есть кормовые места, а также возле дворов, рынков и хлебных крошек.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диких предков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Сизый голубь, знакомый жителям городов, произошёл от диких скальных голубей. Это хороший пример того, как птица может приспособиться к жизни рядом с человеком.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клюва и вида пищи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видно, что строение клюва напрямую связано с рационом и способом добывания корма.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о разнообразии птиц.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форма клюва — это не случайная особенность, а приспособление к добыванию разной пищи в природе.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791" y="1230400"/>
            <a:ext cx="3269068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отряды птиц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влияет на строение птицы, её движения и поведение; особенно это заметно у водных, лесных и хищных видов.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группа птиц связана со своей средой обитания и образом жизни.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меняют места обитания в течение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птицы возвращаются к местам гнездования или становятся особенно активными. Начинаются поиск пары, строительство гнёзд и откладывание яиц.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холоднее и корма меньше, многие виды накапливают жировые запасы и собираются в путь к более тёплым районам.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 и 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Журавли, ласточки и многие гуси улетают осенью и возвращаются весной. Перелёт помогает пережить сезон, когда пищи почти не хватает.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жизни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жизни птиц по школьному курсу биологии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охраняемые птицы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многих птиц уменьшается из-за вырубки лесов, загрязнения воды, разрушения гнёзд и беспокойства со стороны человека. Эти факторы особенно опасны для редких видов.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 Красной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Красную книгу России включены чёрный аист, сапсан и белая сова. Их охрана помогает сохранить не только сами виды, но и места, где они живут.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леса и берега водоёмов дают птицам пищу, укрытие и места для размножения. Если такие территории исчезают, птицам становится трудно выжить.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территорий, отказ от мусора у воды и бережное отношение к гнёздам помогают защищать птиц. Даже небольшая забота людей приносит заметную пользу.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4163" y="1376750"/>
            <a:ext cx="491175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03133"/>
            <a:ext cx="677400" cy="6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наблюдать и определять отряды птиц в природе
</a:t>
            </a:r>
            <a:endParaRPr lang="en-US" sz="2395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клюв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многое говорит о питании птицы: он может быть коротким, тонким, крючковатым или широким. Это первый и самый заметный признак при определении отряда.
</a:t>
            </a:r>
            <a:endParaRPr lang="en-US" sz="1473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Изучайте лапы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Перепонки, острые когти, длинные пальцы или цепкие лапки помогают понять, как птица двигается, где живёт и как добывает пищу в своей среде.
</a:t>
            </a:r>
            <a:endParaRPr lang="en-US" sz="160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пению и крику можно заметить птицу даже тогда, когда она спрятана в листве или в камышах. У разных отрядов голоса звучат по-разному.
</a:t>
            </a:r>
            <a:endParaRPr lang="en-US" sz="1607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место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чаще видны воробьинообразные, у воды — гусеобразные, а в лесу — дятлы и совы. Место встречи помогает быстрее сузить круг поиска.
</a:t>
            </a:r>
            <a:endParaRPr lang="en-US" sz="1607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отряды птиц так важны для понимания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птиц показывают, как строение тела связано с питанием, движением и средой жизни. Зная это, легче понять разнообразие птиц и увидеть логику в мире природы.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2026-05-31T20:59:22Z</dcterms:created>
  <dcterms:modified xsi:type="dcterms:W3CDTF">2026-05-31T20:59:22Z</dcterms:modified>
</cp:coreProperties>
</file>