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давление, ветер и географическая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имеет вес, а ветер рождается из разности давления.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воздух, вода и суша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объединяет воздух, воду, горные породы и живые организмы. В ней постоянно происходит обмен теплом и влагой, поэтому атмосфера влияет на природу и жизнь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дует ветер?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там, где воздух начинает перемещаться из области более высокого давления в область более низкого. Именно этот перепад запускает движение воздушных масс.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разница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давления появляется не случайно: поверхность Земли нагревается неравномерно, а с высотой воздуха становится меньше. Поэтому в разных местах давление отличается.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усиливается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перепад давления большой, воздух движется быстрее, и ветер усиливается. Так погода меняется заметнее, особенно при прохождении циклонов и атмосферных фронтов.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как часть оболочки Земли
</a:t>
            </a:r>
            <a:endParaRPr lang="en-US" sz="2991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газовая оболочка Земли, которая удерживается силой притяжения. В ней происходят облакообразование, выпадение осадков и перемещение воздушных масс.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рождается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 — самый нижний и самый важный для жизни слой. Именно здесь сосредоточены почти все погодные явления, а также большая часть водяного пара.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свойств с 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слой атмосферы, тем он холоднее и разреженнее. Поэтому условия жизни и погодные процессы в нижней части атмосферы особенно разнообразны.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54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08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нижних слоёв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воздух у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воздух плотнее, потому что над ним находится весь столб атмосферы. Поэтому именно здесь сильнее всего ощущаются перемены погоды и ветра.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390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Разреженный воздух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воздух становится разреженным, а давление уменьшается. Из-за этого в горах человек быстрее устаёт и ему труднее дышать.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944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на 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действует не одинаково на всей Земле: на равнинах, у моря и в горах условия различаются. Это влияет на температуру, осадки и 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нагревается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нагревается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сначала нагревают поверхность Земли — почву, воду, асфальт, скалы. Уже от неё воздух получает тепло, поэтому прогрев идёт снизу вверх.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расширяется, становится легче и поднимается выше. На его место приходит более холодный и плотный воздух, который опускается вниз.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начинается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возникают вертикальные движения воздуха, которые помогают формироваться облакам и ветрам. Чем сильнее нагрета поверхность, тем заметнее этот процесс.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атмосферное давление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 — это сила, с которой воздух давит на всё, что находится на Земле. Мы не замечаем её постоянно, но она действует непрерывно.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существует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воздуха есть масса, а Земля притягивает его к себе. Поэтому столб воздуха над поверхностью создаёт давление, которое особенно велико у земли.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давления связано с высотой, температурой и движением воздуха. Когда эти условия меняются, меняется и погода вокруг нас.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давление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прибор помещают в условия, где нужно узнать давление. Он реагирует на силу давления воздуха и показывает её значение в удобной форме.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барометров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Ртутный барометр показывает давление по высоте столба ртути, а анероид — по изменению формы металлической коробочки внутри корпуса.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давление обычно записывают в гектопаскалях. Это удобно для сравнения показаний и чтения карт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Опытное доказательство давления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банки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закрытую банку: при охлаждении внутри неё давление уменьшается, и стенки могут слегка деформироваться.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Шприц с закрытым отверстием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отверстие шприца и попробуйте нажать на поршень: воздух внутри сопротивляется, потому что его нельзя легко сжать.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Пипетка и разность давлений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Пипетка работает, когда внутри создаётся разность давлений. Именно она заставляет жидкость подниматься и опускаться.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1013 гПа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среднее давление у уровня моря.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среднее давление у уровня моря, с которым сравнивают погоду и высоту.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стандартное среднее значение атмосферного давления у уровня моря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погода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атмосферного давления и погоды, обобщение физических закономерностей.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погоды видно: там, где давление ниже, воздух поднимается, образуются облака и чаще идут осадки.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низкого давления чаще связана с облачностью, а высокая — с ясной и сухой погодой.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изобары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равного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Изобары соединяют на карте точки с одинаковым атмосферным давлением. По их рисунку можно быстро увидеть области повышенного и пониженного давления.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линиями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изобары расположены далеко друг от друга, перепад давления невелик и ветер обычно слабый. При тесном сближении линий воздух движется быстрее.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изобары помогают распознать циклон или антициклон. Так карта погоды становится понятнее даже без подробного прогноза синоптиков.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различия давления запускают движение воздуха от более высокого давления к более низкому.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давления к ветру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отклоняется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о 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самой поверхности ветер теряет часть скорости из-за трения о землю, воду, траву и здания. Поэтому возле земной поверхности потоки всегда более неустойчивы.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холмы, дома и береговая линия меняют направление движения воздуха. В одном месте ветер может усиливаться, а в другом — почти исчезать.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над землей, тем меньше мешает трение и тем ровнее движется воздух. Поэтому на высоте направление ветра обычно устойчивее, чем у поверхности.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вращение Земли меняет путь ветра
</a:t>
            </a:r>
            <a:endParaRPr lang="en-US" sz="2868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 небе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воздушный шар, который летит на север. Из-за вращения Земли его путь кажется искривленным: в Северном полушарии он отклоняется вправо, а в Южном — влево. Это и есть школьное объяснение силы Кориолиса.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Закрученный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и воздушные массы пересекают большие расстояния, их траектория уже не совпадает с прямой линией. Поэтому карты ветров и циклонов выглядят закрученными, словно спираль.
</a:t>
            </a:r>
            <a:endParaRPr lang="en-US" sz="1194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причина, а отклонение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Кориолиса не толкает воздух сама по себе. Она лишь меняет направление уже движущихся масс, поэтому ветер возникает из-за давления, а отклоняется из-за вращения планеты.
</a:t>
            </a:r>
            <a:endParaRPr lang="en-US" sz="12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местные ветры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90825" y="129228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День: бриз с моря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суша нагревается быстрее моря. Над теплым берегом воздух поднимается, и свежий ветер дует с воды на сушу — это дневной бриз.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451528" y="3245889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Ночь: бриз с суши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суша остывает быстрее, чем вода. Теперь воздух движется в обратную сторону, и бриз меняет направление на ночное.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475" y="1054800"/>
            <a:ext cx="16665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смена в горах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днем воздух поднимается по склонам, а ночью стекает вниз. Так возникают горные и долинные ветры, заметные даже по смене погоды в течение суток.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общей циркуляции атмосферы; качественное обобщение без точных измерений.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направление ветров связано с поясами давления и широтами Земли. Это помогает понять, почему погода в разных частях планеты меняется по-разному.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господствуют ближе к экватору, а западные ветры — в умеренных широтах, где они переносят циклоны.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194" y="100257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44" y="2246018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194" y="3467927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в оболочке Земли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26750" y="1438149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переносит тепло от теплых районов к более холодным. Благодаря этому на Земле сглаживаются резкие различия между океаном, сушей и разными широтами.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6750" y="2670832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 океанов, морей и влажной поверхности, а затем возвращается в виде осадков. Так атмосфера участвует в круговороте влаги.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6750" y="3903507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 определяют, где будут леса, степи или пустыни. Они влияют и на почвы, потому что растения и осадки меняют условия их 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атмосфера меняет природные комплексы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 дает растениям достаточно воды и тепла. Поэтому здесь формируются густые леса, а почва чаще становится более мощной и плодородной.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 редкие осадки замедляют рост растений. В таких районах преобладают разреженные травы, кустарники и участки голой поверхности.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дождь и перепады влажности постепенно разрушают горные породы. Затем образуются почвы, которые отличаются по толщине, цвету и плодородию.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меняется из-за нагрева и высоты, а ветер возникает при его разности. Изобары помогают читать карту погоды, а атмосфера связывает все оболочки Земли в единое целое.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2026-07-26T15:59:04Z</dcterms:created>
  <dcterms:modified xsi:type="dcterms:W3CDTF">2026-07-26T15:59:04Z</dcterms:modified>
</cp:coreProperties>
</file>