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were shopping all day long! — тема урока английского языка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Шопинг и Past Continuous: говорим о действиях в прошлом.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легко узнать в реальной жизни, поэтому через эту тему удобно учить слова о магазинах, одежде, деньгах и вежливых фразах. Past Continuous помогает точно описывать, что происходило в момент прошлого события: кто искал, примерял и платил.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shopping помогает учить английский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shopping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shop, supermarket и mall помогают назвать место, где происходит действие. Они часто встречаются в коротких диалогах и простых рассказах о походе за покупками.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покупателя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buy, choose, try on, pay, look for, carry и wait описывают то, что делает покупатель. С их помощью легко составить простые предложения о процессе покупки.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Clothes, shoes, jeans, T-shirt и dress нужны, чтобы говорить о товарах. Эти слова особенно полезны, когда ученик описывает примерку, поиск нужного размера и выбор вещи.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важны короткие и частотные слова, которые можно быстро запомнить и сразу использовать. Они помогают строить фразы о покупках без лишней сложности.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оплата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Price, money, sale, receipt и bag связаны с оплатой и результатом покупки. Такая лексика делает диалог в магазине понятным и помогает говорить о деньгах по-английски.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ситуация покупок в прошлом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длительное действие разворачивается в прошлом шаг за шагом.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как место для разговора на английском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часто нужны простые первые фразы, чтобы обратиться к продавцу. Выражение Can I help you? помогает начать диалог спокойно и вежливо.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товаре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покупатель ищет вещь, он может сказать: I’m looking for a pair of shoes. Такая фраза сразу показывает, что именно нужно найти.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цену и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звучат вопросы How much is it? и Do you have this in a bigger size? Они помогают быстро получить нужную информацию без длинных объяснений.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слово и ситуацию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 или магазин одежды с витринами, ценниками и покупателями делает лексику наглядной. Ученикам легче запоминать слова, когда они видят реальную сцену покупки.
</a:t>
            </a:r>
            <a:endParaRPr lang="en-US" sz="12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диалога в магазине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помогают строить короткий и понятный разговор о покупках.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в самых частых ситуациях: выбор, примерка, оплата и получение чека.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урока по теме shopping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381928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форма и значение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обозначает действие, которое происходило в определённый момент в прошлом. Важно не только событие, но и то, что оно было длительным или незавершённым.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конструкции проста: was/were + глагол с окончанием -ing. Эта модель помогает описывать действия, которые длились в прошлом, без сложных грамматических изменений.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he, she, it используется was, а с we, you, they — were. Это правило нужно помнить, чтобы правильно строить утвердительные предложения.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теме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was looking at jackets. We were waiting in line. She was paying for a bag. Такие предложения показывают процесс и звучат естественно в рассказе о покупках.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чаще всего встречаются в теме shopping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появляются действия выбора товара, примерки и оплаты. Это отражает типичную логику похода в магазин.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глаголы, связанные с процессом покупки, поэтому тема особенно хорошо подходит для Past Continuous.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shopping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Past Simple и Past Continuous на примерах покупок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Завершённый факт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показывает, что действие уже закончилось. Например: We bought a T-shirt. Здесь важен результат покупки, а не сам процесс выбора вещи в магазине.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подчёркивает, что событие длилось в определённый момент прошлого. Например: We were buying a T-shirt. Это помогает описать фон и развитие ситуации.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события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часто соединяются обе формы: We were walking in the mall when we saw a big sale. Долгое действие создаёт фон, а короткое событие его прерывает.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делает рассказ точнее и естественнее. Ученик может показать не только то, что произошло, но и что происходило одновременно с другим событием.
</a:t>
            </a:r>
            <a:endParaRPr lang="en-US" sz="12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одежды и описание действий в процессе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на примерке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примерки удобно использовать фразы I was trying on a jacket и We were choosing between two T-shirts. Они помогают описывать действие прямо в процессе.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She was checking the size и It was too big or too small помогают сказать, подходит ли вещь. Это важная часть разговора в магазине одежды.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They were looking in the mirror показывает, что покупатели оценивают вещь со стороны. Такая деталь делает рассказ живым и близким к реальной ситуации.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примерки помогает использовать clothes, fit, comfortable и new. Эти слова легко соединяются с Past Continuous и подходят для коротких школьных диалогов.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дне покупок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рассказа: место, действия в магазине, поиск товара, неожиданное событие, покупка и чувства после шопинга.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примеров в теме shopping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урок строится вокруг словаря и предложений в процессе, а затем постепенно переходит к сравнению форм и короткому диалогу.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лексика и Past Continuous: именно они дают основу для общения и описания событий в прошлом.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учебного материала по теме «We were shopping all day long!»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вежливого общения в магазине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help you? помогает вежливо обратиться к продавцу и показать, что покупатель готов к диалогу. Такая фраза часто звучит первой в магазине и задаёт дружелюбный тон общения.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Сказать, что вы смотрите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just looking, thank you. удобно использовать, когда ученик пока не выбрал товар. Эта короткая реплика звучит естественно и помогает ответить без лишних слов.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does it cost? и Can I try it on? нужны для разговора о цене и примерке. Они помогают уточнить важную информацию и продолжить беседу спокойно и понятно.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покупку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I’ll take it. и Do you have another color? показывают, что покупатель уже сделал выбор, но ещё может уточнить вариант. Такие фразы полезны для короткого и вежливого завершения разговора.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73365"/>
            <a:ext cx="4867800" cy="2283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в Past Continuous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грамматическая форма работает в разных ситуациях магазина.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действие показано как процесс в прошлом, поэтому подходит форма was/were + verb-ing.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для урока английского языка по теме shopping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теме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или were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выбирают неправильную форму вспомогательного глагола. После I, he, she, it нужно was, а после we, you, they — were.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-ing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частый сбой — пропуск окончания -ing. Форма was buy звучит неверно, потому что для длительного действия нужна was buying.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одном предложении past simple и Past Continuous соединяются без смысла. Сначала нужно понять, что именно было процессом, а что — завершённым фактом.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смысла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закончилось и важно только событие, Past Continuous не нужен. Для короткого факта лучше выбрать Past Simple, чтобы предложение было 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глагола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Past Continuous и Past Simple на примерах темы shopping.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построить рассказ о shopping day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дополняют друг друга: без названий мест, времени и денег рассказ о покупках звучал бы слишком коротко и неестественно.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нужны глаголы действия, а затем слова одежды и времени: именно они делают рассказ живым и последовательным.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слов по теме урока English 6 grade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теме: busy shopping day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Оживлённый торговый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торговом центре люди спешат между витринами, несут пакеты и останавливаются у ярких вывесок sale. На заднем плане видны эскалатор, лифты и кассы, где покупатели ждут своей очереди.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одежды школьники рассматривают вещи, читают price tag и выбирают размер у примерочной. Рядом зеркало, стойки с куртками и футболками, а продавец помогает найти нужную модель и цвет.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умеет после изучения 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магазина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и использует основные слова по теме shopping: shop, receipt, sale, size, cashier и другие. Это помогает понимать короткие тексты и участвовать в простом диалоге.
</a:t>
            </a:r>
            <a:endParaRPr lang="en-US" sz="1341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длительного прошедшего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строит предложения в Past Continuous и правильно выбирает was или were. Он может описывать действия, которые происходили в момент другого события.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Past Simple и Past Continuous на простых примерах. Он понимает, когда важно сообщить о факте, а когда — показать процесс в прошлом.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и 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можно составить небольшой рассказ о покупках и вежливый диалог в магазине. Это соединяет лексику, грамматику и практику устной речи.
</a:t>
            </a:r>
            <a:endParaRPr lang="en-US" sz="13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and Past Continuous: что важно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We were shopping all day long! помогает говорить о покупках, вежливо общаться в магазине и описывать прошлые действия через was/were + verb-ing и Past Simple.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2026-05-30T14:51:51Z</dcterms:created>
  <dcterms:modified xsi:type="dcterms:W3CDTF">2026-05-30T14:51:51Z</dcterms:modified>
</cp:coreProperties>
</file>