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тип Кольчатые черви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многосегментные беспозвоночные, важные для природы и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кольчатых червей в науке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кольчатые черви был подробно описан Ламарком в XVIII веке. Сегодня известно около 18 000 видов, обитающих в разнообразных средах. Их изучение помогает понять эволюционные процессы и экологическую роль в почвообразовании и круговороте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кольчатых червей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имеют сегментированное тело с чётко выраженной двусторонней симметрией и развитой мускулатурой между сегментами, что отличает их от других групп беспозвоночных.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Членистое тело с повторяющимися сегментами даёт червям гибкость и повышает эффективность передвижения и жизненных функций.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представителей этого типа хорошо развиты системы кровообращения, пищеварения, выделения и нервной регуляции, обеспечивающие поддержание жизнедеятельности и приспособление к разным средам.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кольчатых червей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(Олигохеты) преимущественно обитают в почве и пресной воде, играя важную роль в разложении органики и аэрации почвы.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(Полихеты) в основном представляют морские виды, отличающиеся наличием развитых параподий и яркой окраской, используемых для активного передвижения.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(Гирулины) встречаются в пресноводных и влажных наземных условиях; некоторые виды являются паразитами позвоночных животных.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классы имеют специфические экологические адаптации и биологические особенности, что отражается в их строении, питании и поведении.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кольчатых червей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состоит из множества повторяющихся сегментов, что обеспечивает им гибкость и координированные движения. У взрослых особей у многих есть поясок, который играет роль в размножении.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тела как основа строения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чёткую сегментацию, наличие пояска и расположение щетинок. Это позволяет визуально понять строение и функции поверхностных органов.
</a:t>
            </a:r>
            <a:endParaRPr lang="en-US" sz="119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изображение дождевого червя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имеют мелкие щетинки на каждом сегменте, которые увеличивают сцепление с поверхностью. У многощетинковых червей развиты параподии — ветвистые выросты с многочисленными щетинками для плавания и защиты.
</a:t>
            </a:r>
            <a:endParaRPr lang="en-US" sz="998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и боковые выросты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органы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замкнутой кровеносной системой с крупными сосудами и развитой сетью капилляров, обеспечивающей эффективный транспорт кислорода и питательных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проходит через всё тело, начинаясь ртом и заканчиваясь анальным отверстием, включая множество отделов для обработки пищи.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представлены метанефридиями, которые очищают жидкость тела от продуктов обмена веществ, поддерживая гомеостаз.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окружающего глотку кольца и брюшной цепочки ганглиев, обеспечивающих координацию движений и восприятие окружающей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движения кольчатых червей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червей осуществляется попеременным сокращением продольных и кольцевых мышц. Это позволяет изменять форму тела, создавая волнообразные движения и эффективно перемещаться по субстрату.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 для передвижения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помогают закрепиться на поверхности и избежать скольжения, особенно у земляных червей. У многощетинковых важную функцию выполняют параподии — боковые выросты с множеством щетинок, усиливающих сцепление и обеспечивающих плавание.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щетинок и параподий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кольчатых червей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кольчатых червей осуществляют газообмен через кожу, которая должна оставаться влажной для проникновения кислорода и выхода углекислого газа.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площадь поверхности тела способствует эффективному газообмену, обеспечивая жизнедеятельность в разнообразных условиях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многощетинковых видов дополнительно развиты жабры — специализированные органы, увеличивающие площадь дыхательной поверхности.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кольчатых червей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органические остатки, бактерии и водоросли, что делает кольчатых червей важными переработчиками в экосистемах.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замкнутая — пища проходит изо рта через глотку, пищевод, зоб, желудок и кишечник до анального отверстия, обеспечивая точный обмен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 класса являются хищниками, поедая мелких животных, либо паразитами, питаясь кровью и тканями своих хозяев.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в питании отражает адаптации к разным средам и экологическим нишам.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3631" y="1145300"/>
            <a:ext cx="4556839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кольчатых червей
</a:t>
            </a:r>
            <a:endParaRPr lang="en-US" sz="2719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среду обитания, строение, питание, размножение и способ передвижения трёх классов кольчатых червей.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кольчатых червей приспособлены к разным условиям и выполняют разнообразные экологические роли.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черви: особенности и примеры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живут преимущественно в морских глубинах и отличаются яркой окраской, а также наличием параподий – выростов с множеством щетинок для передвижения и дыхания.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этого класса — нереиды, пескожилы и фанарии — играют важную роль в морских экосистемах, способствуя переработке органики и аэрированию донных отложений.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черви: представители и местообитания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заселяют почву и пресные воды, где активно участвуют в разложении растительных остатков и улучшении структуры грунта, проявляя важную экологическую функцию.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представителям относятся дождевые черви и трубочники; они образуют сложные подземные норы, способствуя аэрации и влагообеспечению почвы в природных и сельскохозяйственных 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внешние и поведенческие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имеют сплющенное тело без щетинок и оснащены двумя присосками, что позволяет им крепко присасываться к хозяевам или поверхности в воде и на почве.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ведут паразитический образ жизни, питаясь кровью позвоночных, в то время как другие очищают почву, поедая гниющие органические остатки и микроорганизмы.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кольчатых червей по средам обитания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видов кольчатых червей приспособлены к жизни в морской воде, благодаря разнообразию условий и богатству кормовых ресурсов.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форм свидетельствует о значительной эволюционной адаптации этого типа к морским экосистемам и разнообразию биологических ниш.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беспозвоночных животных,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кольчатых червей гермафродиты и осуществляют перекрестное оплодотворение, что увеличивает генетическое разнообразие популяций и улучшает приспособляемость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откладываются в защитный кокон, где из них вылупляются молодые особи; некоторые полихеты способны к бесполому размножению путем фрагментации тела и регенерации утраченных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кольчатых червей в почвообразовании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рыхлят и перемешивают почву, улучшая её структуру и способствуя проникновению воздуха и воды к корням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кольчатые черви способствуют поддержанию качества почвы и обеспечивают оптимальные условия для роста растений и развития микроорганизмов.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ускоряет разложение органических остатков, обеспечивая образование гумуса — важного компонента плодородного слоя почвы.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86085" y="1474950"/>
            <a:ext cx="301125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кольчатых червей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служат пищей для многочисленных животных, включая рыб, птиц и млекопитающих, поддерживая таким образом баланс экосистем.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пищевых цепях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свою жизнедеятельность кольчатые черви ускоряют круговорот веществ, улучшая плодородие среды и поддерживая устойчивость экосистем.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разложению органических загрязнителей, улучшая качество воды и почвы через переработку отходов.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кольчатых червей для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пиявки используются в гирудотерапии для улучшения кровообращения и снятия воспалений, что помогает при различных заболеваниях. Их слюна содержит уникальные вещества с лечебным эффектом.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 пиявок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качество почвы, повышая урожайность за счёт аэрации и разложения органических остатков, что активно применяется в вермикультуре и вермикомпостировании.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сельском хозяйстве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кольчатых червях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гигантский дождевой червь достигает внушительной длины до трёх метров, что делает его одним из крупнейших представителей кольчатых червей в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высокой регенеративной способностью — многие виды способны восстанавливать утраченные сегменты тела, обеспечивая выживаемость после травм.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способна за один приём поглотить количество крови, в десять раз превышающее собственный вес, что впечатляет с точки зрения биологии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кольчатых червей в природе и науке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ключевые организмы, влияющие на здоровье почв и экосистем, а также важный объект изучения в биологии и медицине, формирующий экологическую грамотность.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2026-05-08T23:11:26Z</dcterms:created>
  <dcterms:modified xsi:type="dcterms:W3CDTF">2026-05-08T23:11:26Z</dcterms:modified>
</cp:coreProperties>
</file>