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Футуризм: от символа к слову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Авангард, который изменил язык поэзии и образ будущего.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футуризм возник именно в начале ХХ 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вырос из ускорения городской жизни, индустриализации и кризиса старых литературных норм. Молодые поэты искали язык, способный передать темп новой эпохи, и сознательно спорили с символизмом.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футуризма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каждом этапе движение становилось заметнее в публичной сфере и радикальнее в художественных поисках.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быстро прошёл путь от манифеста к широкому культурному влиянию.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Итальянский манифест Ф. Т. Маринетти (1909); русский сборник «Пощёчина общественному вкусу» (1912); период 1913–1920-х годов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069696"/>
            <a:ext cx="4022400" cy="2052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футуризм не был единым течением: у него существовали разные художественные версии и программы.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стремление к обновлению соединяло авторов, но поэтика и самоощущение у групп заметно различались.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объединения русского футуризма 1910-х годов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русского футуризма и их представители
</a:t>
            </a:r>
            <a:endParaRPr lang="en-US" sz="23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знак тайны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строит стих на намёке, музыкальности и многозначности. Его смысл часто скрыт за образом, а читатель должен раскрывать подтекст и внутреннюю символику.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и футуризм: смена художественной логики
</a:t>
            </a:r>
            <a:endParaRPr lang="en-US" sz="248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материал искусства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Футуризм, напротив, делает слово ощутимым: важны звук, графика, ритм и визуальный облик строки. Поэзия перестаёт только намекать и начинает действовать как самостоятельная форма.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и эпатаж как часть футуристической культуры
</a:t>
            </a:r>
            <a:endParaRPr lang="en-US" sz="2324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писали не только стихи, но и манифесты, превращая литературное выступление в публичное заявление о праве искусства на резкое обновление.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Скандал и провокация были частью их метода: резкий тон, вызов авторитетам и демонстративный разрыв с традицией привлекали внимание к новому направлению.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эпатаж работал как художественная стратегия. Он не заменял творчество, а подчеркивал, что футуризм стремится изменить сам способ существования литературы.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футуристическое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переход от привычной речи к заумному и визуально ощутимому слову.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Заумь: радикальный языковой эксперимент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и Крученых искали язык, который не сводится к привычной логике. В зауми важны не только значения слов, но и их звучание, ритм и интонация.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Известное «дыр бул щыл» стало символом разрыва с прозрачной смысловой речью. Такой текст заставляет читать не по словарю, а по слуху и ощущению формы.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Заумь не уничтожает язык, а расширяет его возможности. Она показывает, что художественный смысл может возникать из фонетики, повторов и неожиданного соединения звуков.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важно видеть в зауми не набор случайных слов, а сознательный эксперимент, который проверяет границы поэтической выразительности.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Маяковский: город, энергия, ораторская сила
</a:t>
            </a:r>
            <a:endParaRPr lang="en-US" sz="239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соединил футуристический эксперимент с острой социальной интонацией. Его стихи звучат как публичная речь, обращённая к современнику и к городской толпе.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поэтика строится на рваном ритме, гиперболе, резкой метафоре и заметной на странице строке. Форма у Маяковского всегда поддерживает внутреннее напряжение высказывания.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Маяковский сделал футуризм широко узнаваемым. Благодаря ему авангард получил не только формальный эксперимент, но и масштаб общественного звучания.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часто появляются улицы, площади, вывески, реклама, фабрики и шум мегаполиса. Город становится не фоном, а главным пространством человеческого опыта.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451" y="1106117"/>
            <a:ext cx="176250" cy="14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7280" y="3096535"/>
            <a:ext cx="171478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0237" y="1090878"/>
            <a:ext cx="171478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1780" y="3096535"/>
            <a:ext cx="171478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Велимир Хлебников: поэт-исследователь языка
</a:t>
            </a:r>
            <a:endParaRPr lang="en-US" sz="2754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объект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воспринимал слово не только как средство выражения, но и как предмет наблюдения. Его интересовали корни, звуки, смысловые смещения и скрытые связи между словами.
</a:t>
            </a:r>
            <a:endParaRPr lang="en-US" sz="1159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закономерностей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стремился увидеть в языке и истории внутренние законы. В его текстах рядом существуют миф, числовое мышление, лингвистика и философский взгляд на время.
</a:t>
            </a:r>
            <a:endParaRPr lang="en-US" sz="1238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Словотворчество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 постоянно создавал новые слова и необычные сочетания. Такой приём не украшает стих, а открывает неожиданные смысловые и звуковые возможности русского языка.
</a:t>
            </a:r>
            <a:endParaRPr lang="en-US" sz="1299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философского уровня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футуризма Хлебников важен как автор, который поднял языковой эксперимент до уровня размышления о мире. Его поэзия расширила само понимание художественного слова.
</a:t>
            </a:r>
            <a:endParaRPr lang="en-US" sz="11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футуристической поэзии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футуристов тема почти всегда связана с тем, как звучит и выглядит стихотворение.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поэзии смещается в сторону формы: через язык футуристы выражают город, время и разрыв с прошлым.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по русскому футуризму 1910-х годов; тематическая интерпретация поэтики направления.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Страница как художественное событие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видно глазами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Футуристическая книга часто ломает привычный порядок чтения: строки разъезжаются, слова дробятся, шрифт меняет масштаб. Такая верстка заставляет воспринимать текст не как нейтральную страницу, а как самостоятельную композицию, где важны пауза, ритм и расположение каждого элемента.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похожая на плакат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альманахах футуристов печатная полоса нередко напоминает афишу или сцену: отдельные буквы выделены, заголовки спорят с основным текстом, а пустое пространство становится значимым. Иллюстрация к такому изданию может показать книгу как место художественного эксперимента.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349053"/>
            <a:ext cx="4336500" cy="22256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футуристической поэтики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превращали приём в носитель смысла: форма текста работала не меньше, чем его тема.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приёмы подчинены одной задаче: сделать слово ощутимым как звук, образ и жест, а не только как сообщение.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Литературоведческие описания поэтики русского футуризма; обобщение типичных приёмов направления.
</a:t>
            </a:r>
            <a:endParaRPr lang="en-US" sz="12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цивилизация в футуристической поэзии
</a:t>
            </a:r>
            <a:endParaRPr lang="en-US" sz="2595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 футуристов — это пространство ускорения: трамваи, вывески, фабрики, электрический свет и шум улиц создают образ мира, который непрерывно движется и меняется.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городской пейзаж сознательно противопоставлен тишине усадьбы, классической гармонии и традиционной лирике природы, где важны покой, созерцание и устойчивость.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Урбанистический образ показывает новое чувство времени: человек включён в поток техники, рекламы и толпы, а город становится моделью современной культуры.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скандала к культурному влиянию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футуризма: от публичного вызова к долговременному влиянию на искусство XX века.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738" y="1925990"/>
            <a:ext cx="334200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7063" y="1955690"/>
            <a:ext cx="343500" cy="27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5688" y="1925990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50550" y="1925990"/>
            <a:ext cx="292425" cy="33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за пределами литературы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живописи футуристам близки фрагментарность, резкие линии и ощущение движения. Картина перестаёт быть статичным изображением и начинает передавать энергию современного мира.
</a:t>
            </a:r>
            <a:endParaRPr lang="en-US" sz="1411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футуристический принцип выражается через жест, ритм, плакатность и условность. Театральное действие становится более динамичным и открытым для эксперимента.
</a:t>
            </a:r>
            <a:endParaRPr lang="en-US" sz="1443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Сценическое искусство
</a:t>
            </a:r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Футуристическая эстетика соединяет слово, звук и изображение, поэтому сценическое пространство воспринимается как единая композиция, где важны и текст, и движение, и визуальный ритм.
</a:t>
            </a:r>
            <a:endParaRPr lang="en-US" sz="1351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авангардный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плакат, спектакль и рисунок сближаются в едином поиске новой формы. Именно это делает футуризм важной частью русского авангарда 1910–1920-х годов.
</a:t>
            </a:r>
            <a:endParaRPr lang="en-US" sz="144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футуризм вызывал сопротивление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читателей новые тексты казались слишком резкими: они требовали не привычного «вчтения», а активного участия и переосмысления норм.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отталкивала не тема сама по себе, а необычная форма, ломавшая ожидания читателя и слушателя.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литературной критики и характеристик восприятия русского футуризма в начале XX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футуризма в литературе ХХ века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Футуристические открытия подготовили почву для обэриутов, конструктивистской поэзии и других экспериментальных практик 1920-х годов, где слово снова становится материалом для смелой работы.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поэзии закрепились неологизмы, свободный ритм, внимание к звучанию и визуальная организация текста; эти приёмы расширили границы лирики и сделали её более гибкой.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стал переходным этапом от символистской многозначности к более свободному языку модернизма, где важны не только смысл, но и конструкция высказывания.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272" y="1090878"/>
            <a:ext cx="128609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7280" y="3096535"/>
            <a:ext cx="171478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0237" y="1090878"/>
            <a:ext cx="171478" cy="1714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12498" y="3096535"/>
            <a:ext cx="150043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футуризм остаётся актуальным сегодня
</a:t>
            </a:r>
            <a:endParaRPr lang="en-US" sz="2759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Футуристический интерес к голосу и ритму легко узнаётся в рэпе, слэме и перформансе, где слово должно не только значить, но и производить сильное акустическое впечатление.
</a:t>
            </a:r>
            <a:endParaRPr lang="en-US" sz="1299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поэзия по-прежнему использует неологизмы, разрывы синтаксиса и неожиданные словесные соединения. Футуризм показал, что нарушение нормы может быть художественно продуктивным.
</a:t>
            </a:r>
            <a:endParaRPr lang="en-US" sz="1179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Монтаж и фрагмент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литература и медийные формы часто строятся на монтаже, краткости и визуальном ритме. Здесь особенно заметно наследие футуристического стремления к динамичной композиции.
</a:t>
            </a:r>
            <a:endParaRPr lang="en-US" sz="1179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напоминает, что литература способна менять собственные правила. Именно поэтому его идеи важны для понимания того, как рождаются новые художественные языки.
</a:t>
            </a:r>
            <a:endParaRPr lang="en-US" sz="12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Футуризм: слово, которое стало действием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доказал, что слово может быть не только носителем смысла, но и самостоятельной художественной силой. Он расширил границы поэзии и подготовил литературу к языковым открытиям XX века.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2026-05-20T00:42:59Z</dcterms:created>
  <dcterms:modified xsi:type="dcterms:W3CDTF">2026-05-20T00:42:59Z</dcterms:modified>
</cp:coreProperties>
</file>