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страна традиций и 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страна, где прошлое формирует настоящее.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это не только страна на карте, но и история, институты и культурное влияние. Её изучают, чтобы понять, как география, политика и традиции вместе формируют современное государство.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Великобритания важна для мира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Великобритания?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находится у северо-западного побережья Европы и омывается Атлантикой, Северным и Ирландским морями. Такое положение исторически укрепляло морскую торговлю, связь с внешним миром и стратегическое значение страны.
</a:t>
            </a:r>
            <a:endParaRPr lang="en-US" sz="1531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государства включает остров Великобритания и северо-восток острова Ирландия. Это объясняет, почему в одном политическом пространстве сосуществуют разные исторические области, традиции и локальные идентичности.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страны является Лондон — крупнейший город, где сосредоточены политические институты, финансовые центры и важные культурные учреждения. Именно здесь особенно заметна роль Великобритании как глобального узла.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составляет около 67 миллионов человек, а площадь — примерно 244 тысячи квадратных километров. При сравнительно компактных размерах Великобритания остаётся густонаселённым и экономически очень значимым государством.
</a:t>
            </a:r>
            <a:endParaRPr lang="en-US" sz="15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страны и главные ориентиры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занимает большую часть территории и включает Лондон как столицу государства. Именно здесь сосредоточены основные государственные учреждения, крупнейшие университеты и важнейшие деловые центры.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выделяется собственным историческим наследием, рельефом и сильной региональной идентичностью. Её главный город, Эдинбург, известен как политический и культурный центр северной части страны.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расположен на западе острова Великобритания и сохраняет ярко выраженную национальную самобытность. Кардифф выступает ключевым административным и культурным узлом этой части страны.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находится на северо-востоке Ирландского острова, а Белфаст является её главным городом. Регион особенно важен для понимания политической и исторической сложности Соединённого Королевства.
</a:t>
            </a:r>
            <a:endParaRPr lang="en-US" sz="1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морской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смягчает зимы и не даёт лету становиться слишком жарким. Однако погода здесь быстро меняется: солнечное утро может смениться дождём уже через несколько часов.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дожди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по стране неравномерно, но в целом дождливая погода — обычное явление. Поэтому местные ландшафты часто остаются зелёными, а разговоры о погоде стали частью повседневной культуры.
</a:t>
            </a:r>
            <a:endParaRPr lang="en-US" sz="1698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обычно прохладнее, выше и более гористый, чем юг. Это влияет не только на климат, но и на плотность населения, транспортные связи и типы хозяйственной деятельности.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Шотландское нагорье резко контрастирует с равнинами Англии: там больше скал, озёр и суровых пейзажей. Именно разнообразие рельефа делает страну географически неоднородной.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климат: почему погода так разная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основа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является основным средством общения и одной из главных основ национальной и международной роли страны. Именно через него Великобритания влияет на образование, науку, медиа и деловую сферу.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Валлийская традиция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валлийский язык сохраняет заметное присутствие в школе, топонимике и публичной жизни. Это важный пример того, как региональная идентичность поддерживается не только историей, но и языковой политикой.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Гэльское наследие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Шотландии сохраняется интерес к шотландскому гэльскому языку, хотя число его носителей невелико. Его присутствие напоминает о древних культурных слоях, которые не исчезли вместе с политической централизацией.
</a:t>
            </a:r>
            <a:endParaRPr lang="en-US" sz="1356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заметны ирландские и ульстер-шотландские культурные традиции, влияющие на речь, музыку и общественную память. Многоязычие здесь тесно связано с историей, а не только с современностью.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языками говорит страна?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512" y="0"/>
            <a:ext cx="3308449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22075" y="355600"/>
            <a:ext cx="84393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линия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римского и англосаксонского влияния на островах жили кельтские племена. Их наследие сохранилось в местных традициях, названиях мест и культурной памяти Уэльса, Шотландии и Ирландии.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принесли дороги, города и новую административную систему, но их власть не охватила остров полностью. После ухода Рима регион снова стал пространством конкурирующих королевств и культур.
</a:t>
            </a:r>
            <a:endParaRPr lang="en-US" sz="1294" dirty="0"/>
          </a:p>
        </p:txBody>
      </p:sp>
      <p:sp>
        <p:nvSpPr>
          <p:cNvPr id="13" name="Text 4"/>
          <p:cNvSpPr txBox="1"/>
          <p:nvPr/>
        </p:nvSpPr>
        <p:spPr>
          <a:xfrm>
            <a:off x="6122033" y="411715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Англосаксонская Англия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Англосаксонские переселения изменили язык, политическую карту и социальную структуру острова. Постепенно появились ранние королевства, которые стали основой будущего английского государства.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1066 году нормандское завоевание резко усилило королевскую власть и перестроило управление страной. Этот рубеж часто рассматривают как начало новой политической эпохи в истории Англии.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королевство укреплялось, а парламент получил всё больше полномочий. История страны показывает, как завоевания, компромиссы и реформы постепенно привели к современному государству.
</a:t>
            </a:r>
            <a:endParaRPr lang="en-US" sz="12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244" y="4018584"/>
            <a:ext cx="3825456" cy="187910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717105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1066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до 1066 года включает кельтское и римское наследие, а также ранние англосаксонские королевства. Именно тогда закладывались культурные и политические различия, которые позже повлияли на объединение страны.
</a:t>
            </a:r>
            <a:endParaRPr lang="en-US" sz="1698" dirty="0"/>
          </a:p>
        </p:txBody>
      </p:sp>
      <p:sp>
        <p:nvSpPr>
          <p:cNvPr id="11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стало поворотом к более централизованной монархии и новой системе управления. Оно усилило королевскую власть и изменило структуру землевладения, суда и аристократии.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8620273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об унии 1707 года объединил Англию и Шотландию в Королевство Великобритания. Это решение стало важным шагом к политической консолидации острова и расширению общего государственного пространства.
</a:t>
            </a:r>
            <a:endParaRPr lang="en-US" sz="1698" dirty="0"/>
          </a:p>
        </p:txBody>
      </p:sp>
      <p:sp>
        <p:nvSpPr>
          <p:cNvPr id="13" name="Text 4"/>
          <p:cNvSpPr txBox="1"/>
          <p:nvPr/>
        </p:nvSpPr>
        <p:spPr>
          <a:xfrm>
            <a:off x="717105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1801 году новое объединение включило Ирландию, сформировав Соединённое Королевство Великобритании и Ирландии. Это сделало государство ещё более сложным по составу и исторической памяти.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и 1973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карта страны изменилась после ирландского урегулирования, а затем после вступления в европейское сообщество в 1973 году. Эти даты отражают переход к современному этапу политического развития.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ключевых датах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имперского влияния пришёлся на эпоху, когда под властью Лондона находились территории по всему миру, что сформировало долгий и противоречивый исторический след.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суши в разное время находилась под контролем Британской империи.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 и исторические обзоры Британской империи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Британия стала индустриальной державой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 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паровых машин изменило не только фабрики, но и сам ритм жизни. Производство стало концентрироваться в городах, где рядом с заводами быстро росли рабочие кварталы, склады и новые транспортные узлы.
</a:t>
            </a:r>
            <a:endParaRPr lang="en-US" sz="1891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уголь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шахты, порты и промышленные центры в единую сеть. Уголь, металл и инженерные решения сделали страну одним из лидеров индустриальной эпохи и заложили основу современной городской инфраструктуры.
</a:t>
            </a:r>
            <a:endParaRPr lang="en-US" sz="18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граждан к решениям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конституционной монархии сочетаются выборные институты и церемониальная роль монарха.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государственная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формирования власти и прохождение закона через основные институты страны.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система строится вокруг одномандатных округов: в каждом округе побеждает кандидат с наибольшим числом голосов. Поэтому решающими становятся результаты по регионам, а не только общенациональный процент.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Лейбористы получили явное большинство мест, а система округов усиливает значение локальной кампании и территориальной поддержки.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всеобщих выборов в Великобритании, 2024; Палата общин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 и выборы: основа политической борьбы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система и контроль закона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421310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арбитр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рассматривают споры по закону и контролируют соблюдение процедур. Их задача — защищать права граждан и не допускать, чтобы политические решения подменяли правовые нормы.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4433392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инстанция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 — высшая судебная инстанция по наиболее значимым делам. Он не принимает законы, а проверяет их применение и разрешает важные правовые конфликты.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445478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 удерживает баланс между парламентом, правительством и судами. Такая система уменьшает риск произвола и заставляет институты действовать в рамках установленных правил.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 трёх ракурсах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Лондон похож на огромный механизм: в Сити спешат финансисты, а в Вестминстере идут заседания и обсуждения, от которых зависит работа всей страны. В нескольких улицах от политического центра находятся музеи, архивы и старинные здания, формирующие узнаваемый облик столицы.
</a:t>
            </a:r>
            <a:endParaRPr lang="en-US" sz="1135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 современностью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соединяет старое и новое почти без паузы. Букингемский дворец, Вестминстерское аббатство и Британский музей соседствуют с современными деловыми кварталами, где работают международные компании и редакции крупных медиа.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учёбы и 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студентов город особенно заметен как образовательная и культурная среда. Здесь сосредоточены известные университеты, библиотеки, театры и выставочные площадки, поэтому столица остаётся местом, где идеи быстро превращаются в практику.
</a:t>
            </a:r>
            <a:endParaRPr lang="en-US" sz="11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школы к университету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проходят обязательный этап общей подготовки, а затем сдают GCSE примерно в 16 лет. Эти экзамены фиксируют базовый уровень знаний и помогают выбрать дальнейшую образовательную траекторию.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GCSE ученики выбирают A-level или профессиональные программы. Первый путь готовит к университету через углублённое изучение предметов, второй — к прикладным навыкам и раннему выходу в профессию.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вузы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поступлении в университет смотрят не только на оценки, но и на набор предметов, личное заявление и требования конкретного вуза. Для сильных университетов важны высокая академическая планка и профильная подготовка.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стране строится как последовательная система выбора. Чем раньше ученик понимает свои интересы и сильные стороны, тем осознаннее он выстраивает дальнейшую учёбу и карьеру.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 современный экран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Классика, которая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Шекспира и Диккенса давно стали частью мирового культурного словаря. Их произведения читают в школах, ставят на сцене и постоянно переосмысляют в новых исторических и современных контекстах.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театр известен уважением к репертуару и сильной актёрской школой. Национальные сцены, от лондонских до региональных, поддерживают традицию публичного обсуждения сложных социальных тем.
</a:t>
            </a:r>
            <a:endParaRPr lang="en-US" sz="1575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образ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телевидение расширили культурное влияние страны далеко за её пределы. Сериалы, экранизации и студийные проекты создают узнаваемый стиль, в котором сочетаются литературная основа и современная визуальная форма.
</a:t>
            </a:r>
            <a:endParaRPr lang="en-US" sz="1517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библиотеки и фестивали поддерживают доступ к культуре для широкой аудитории. Благодаря им литература и театр остаются не только элитарным, но и общественным пространством.
</a:t>
            </a:r>
            <a:endParaRPr lang="en-US" sz="15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локальная 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Великобритании связан не только с профессиональными клубами, но и с местной идентичностью. Болельщики часто воспринимают команду как часть своего города, района или поколения.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и крикет особенно заметны в школьной и региональной традиции. Эти виды спорта поддерживают дисциплину, командную игру и уважение к правилам, которые ценятся в британской культуре.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 мировой арене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Премьер-лига сделала английский футбол глобальным брендом, а Уимблдон — символом спортивного этикета и преемственности. Оба события узнают далеко за пределами страны.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турниры объединяют аудиторию вокруг общих эмоций, но одновременно показывают различия между регионами и национальными командами. Спорт здесь работает как язык, на котором говорят миллионы.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общественной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остаётся ядром экономики: именно здесь сосредоточены финансы, образование, креативные индустрии и значительная часть занятости. Промышленность и высокие технологии тоже играют заметную роль.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 опирается прежде всего на услуги, но устойчивость обеспечивается и другими секторами, которые поддерживают экспорт, занятость и региональное развитие.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структуре экономики Великобритании; данные в укрупнённом виде по материалам ONS
</a:t>
            </a:r>
            <a:endParaRPr lang="en-US" sz="88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 по секторам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традиции, которые продолжают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важна тем, что соединяет историческую преемственность, сильные институты и культурное влияние мирового масштаба. Её опыт показывает, как традиции могут сосуществовать с реформами и обновлением.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2026-07-27T02:55:06Z</dcterms:created>
  <dcterms:modified xsi:type="dcterms:W3CDTF">2026-07-27T02:55:06Z</dcterms:modified>
</cp:coreProperties>
</file>