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страна традиций, технологий и сильных контрастов.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островная цивилизация Восточной Азии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узнаем о Японии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островное положение, исторический путь, общественные нормы и экономика сформировали современную Японию — одну из самых узнаваемых стран Восточной Азии.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Геоположение и островная структура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занимает около 378 тыс. км² и состоит из четырёх главных островов — Хонсю, Хоккайдо, Кюсю и Сикоку, вокруг которых выстроена основная жизнь страны.
</a:t>
            </a:r>
            <a:endParaRPr lang="en-US" sz="1083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океану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определяет морскую ориентированность Японии: через порты, судоходство и прибрежные города страна тесно связана с экономикой всего Азиатско-Тихоокеанского региона.
</a:t>
            </a:r>
            <a:endParaRPr lang="en-US" sz="1009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вытянутой формы и удалённости между регионами заметны различия в климате, хозяйстве и плотности населения, хотя транспортная сеть связывает страну очень плотно.
</a:t>
            </a:r>
            <a:endParaRPr lang="en-US" sz="98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регионе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делает Японию важным узлом Восточной Азии: здесь сходятся торговые пути, технологические потоки и культурные влияния соседних стран.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риски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занята горами, поэтому пригодных для застройки равнин мало. Это привело к компактным городам, плотной транспортной сети и рациональному использованию пространства.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сильно меняется с севера на юг: на Хоккайдо зимы снежные и холодные, а на юге условия ближе к субтропическим, с мягкой зимой и влажным летом.
</a:t>
            </a:r>
            <a:endParaRPr lang="en-US" sz="1044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 и дожди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 осенью страну нередко затрагивают тайфуны, приносящие ливни, ветер и наводнения. Поэтому прогноз погоды и готовность к эвакуации имеют большое значение.
</a:t>
            </a:r>
            <a:endParaRPr lang="en-US" sz="1044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Сейсмическая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 цунами воспринимаются как часть повседневного риска. Именно поэтому безопасность здесь — не абстрактное правило, а практическая привычка миллионов людей.
</a:t>
            </a:r>
            <a:endParaRPr lang="en-US" sz="9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культура безопасности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страна реагирует на природные угрозы через предупреждение, подготовку и инфраструктуру.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Древность: истоки государства и культуры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VI–VIII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влиянием Китая и Кореи в Японии распространяются письменность, буддизм и элементы государственного управления. Формируется ранняя основа японской культуры.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VIII–XII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Нара и Хэйан усиливают роль двора, поэзии и литературы. Возникают классические тексты, определившие представление о японской эстетике и языке.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становится самостоятельнее: придворные традиции сохраняются, но перерабатываются в собственные формы искусства, церемониала и литературной нормы.
</a:t>
            </a:r>
            <a:endParaRPr lang="en-US" sz="10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Япония и сёгунаты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12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Восхождение самураев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раздробленности реальная власть постепенно перешла к военному сословию. Самураи определяли порядок, защищали владения и задавали нормы верности и службы.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2441964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Сёгунаты Камакура и Токугава строили управление через сеть вассалов и местных правителей. Такая система обеспечивала контроль над страной и поддерживала иерархию.
</a:t>
            </a:r>
            <a:endParaRPr lang="en-US" sz="1068" dirty="0"/>
          </a:p>
        </p:txBody>
      </p:sp>
      <p:sp>
        <p:nvSpPr>
          <p:cNvPr id="14" name="Text 4"/>
          <p:cNvSpPr txBox="1"/>
          <p:nvPr/>
        </p:nvSpPr>
        <p:spPr>
          <a:xfrm>
            <a:off x="4614023" y="14611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сохранял высокий статус, но всё чаще выполнял символическую роль. Политические решения принимались военным правительством, а не двором.
</a:t>
            </a:r>
            <a:endParaRPr lang="en-US" sz="1068" dirty="0"/>
          </a:p>
        </p:txBody>
      </p:sp>
      <p:sp>
        <p:nvSpPr>
          <p:cNvPr id="15" name="Text 5"/>
          <p:cNvSpPr txBox="1"/>
          <p:nvPr/>
        </p:nvSpPr>
        <p:spPr>
          <a:xfrm>
            <a:off x="6786095" y="14544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дисциплина, уважение к старшинству и строгий порядок стали частью общественной нормы. Эти представления заметны и в поздней японской культуре.
</a:t>
            </a:r>
            <a:endParaRPr lang="en-US" sz="10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эпохи Токугава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сакоку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Сёгунат Токугава стремился сократить внешние контакты, чтобы удержать внутреннюю стабильность и предотвратить политическое вмешательство извне. Так формировалась политика сакоку.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не исчезла полностью, но была строго ограничена и контролировалась властями. Это позволяло сохранять управление страной и уменьшать влияние чужих сил.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 Европой и большинством соседей были минимальными, что замедляло заимствования, но помогало сохранять собственные обычаи, порядок и культурную самобытность.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поддерживала устойчивость традиционного общества, однако в долгосрочной перспективе усилила потребность в реформе, когда внешний мир стал быстро меняться.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Мэйдзи и модернизация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Мэйдзи положила начало системной перестройке страны: государство целенаправленно перенимало опыт промышленно развитых держав и создавало новые институты.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направления развивались одновременно, поэтому модернизация шла быстро и затронула и экономику, и государство, и повседневную жизнь.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реформам Реставрации Мэйдзи, учебные материалы по истории Японии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именно этот рубеж открыл путь к экономическому восстановлению, технологическому росту и новому международному статусу Японии.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Японии после Второй мировой войны, учебные материалы по новейшей истории
</a:t>
            </a:r>
            <a:endParaRPr lang="en-US" sz="615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точкой отсчёта послевоенного рывка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государственного устройства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элементов политической системы Японии.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сочетает символическую роль монарха и сильные представительные институты.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Японии; официальные материалы о парламенте Японии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японского этикета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как форма 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японском поезде подросток инстинктивно говорит тише, чем в школьном коридоре. Здесь не принято навязывать себя окружающим: уважительный тон, поклоны и аккуратные жесты помогают сохранить спокойствие и предсказуемость общения.
</a:t>
            </a:r>
            <a:endParaRPr lang="en-US" sz="103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Визитка и деловой этикет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встречей аккуратно подготовленная визитка показывает не статус, а внимание к собеседнику. В деловой среде важны точность, чистота оформления и умение слушать, потому что согласие группы ценится выше демонстрации личной инициативы.
</a:t>
            </a:r>
            <a:endParaRPr lang="en-US" sz="103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школе, магазине и на улице заметна одна и та же установка: не мешать другим. Очереди выстраиваются без суеты, вещи держат аккуратно, а личное пространство считают частью нормального общественного порядка.
</a:t>
            </a:r>
            <a:endParaRPr lang="en-US" sz="10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8700" y="1845400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религии сосуществуют в Японии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ками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Синтоизм связывает мир человека с ками — духами природы, мест и предков. Поэтому святилища, ритуальные ворота и сезонные обряды остаются важной частью повседневной японской культуры.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Буддийская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укрепил в Японии представления о сострадании, памяти и уважении к жизненному пути человека. Он заметен в храмовой архитектуре, похоронных обрядах и семейных традициях.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двух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японцев обе религии не противоречат друг другу. Синтоистские обряды сопровождают рождение и праздники, а буддийские храмы чаще связаны с поминовением и семейными церемониями.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системы японского письма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2022600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Кандзи — смысловые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Кандзи пришли из китайской письменной традиции и передают значение слова или корня. Благодаря им текст становится короче и точнее, а смысл многих понятий читается с первого взгляда.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3022508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Хирагана — основа грамматики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Хирагана используется для служебных окончаний, частиц и слов, которые нужно писать мягче по стилю. Она делает японский текст грамматически связным и помогает читать сложные фразы без потери смысла.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4022404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Катакана — заимствования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Катакана нужна прежде всего для заимствований, иностранных имён и звукоподражаний. Эта система помогает быстро выделять новые слова в тексте и показывает, как японский язык приспосабливает внешние влияния.
</a:t>
            </a:r>
            <a:endParaRPr lang="en-US" sz="10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путь японского школьника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школьной жизни: от повседневных правил к образовательным целям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японской экономики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база Японии опирается на экспорт, инженерную школу и долгую традицию улучшения качества процессов.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экономика сильна не одной отраслью, а устойчивым набором взаимосвязанных производств и технологий.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промышленной структуре Японии на основе общедоступных экономических обзоров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формата, через которые Японию узнают в мире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 как окно в Японию
</a:t>
            </a:r>
            <a:pPr algn="ctr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 часто становится для подростков первой встречей с Японией: через яркую визуальность, музыку и узнаваемых героев. За популярностью стоят не только жанры, но и высокий уровень анимации, который сделал японские студии известными далеко за пределами страны.
</a:t>
            </a:r>
            <a:endParaRPr lang="en-US" sz="935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Манга в повседневной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Манга читается в дороге, дома и в школьных перерывах, поэтому остаётся частью повседневной культуры. От коротких историй до длинных серий — она показывает, как японское искусство умеет говорить о дружбе, выборе и взрослении.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популярность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Видеоигры, косплей и фестивали фанатов превратили японскую массовую культуру в международное пространство общения. Франшизы Pokémon и Naruto, а также работы студии Ghibli узнают и в Токио, и в самых разных городах мира.
</a:t>
            </a:r>
            <a:endParaRPr lang="en-US" sz="10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сохраняют традиционные искусства и праздники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как ритуал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церемония подчёркивает ценность сосредоточенности, простоты и уважения к гостю. Каждый жест здесь продуман, а сама встреча превращается в спокойный ритуал, а не в обычное угощение чаем.
</a:t>
            </a:r>
            <a:endParaRPr lang="en-US" sz="97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Икебана и каллиграфия показывают, как в японской культуре соединяются форма, ритм и смысл. В них важны не только результат, но и выдержка, точность движения и внимание к пустому пространству.
</a:t>
            </a:r>
            <a:endParaRPr lang="en-US" sz="97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 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но и кабуки сохранили разные способы сценического выражения: от сдержанности и символичности до яркости и зрелищности. Эти формы помогают увидеть, как традиция может быть разной, но при этом живой.
</a:t>
            </a:r>
            <a:endParaRPr lang="en-US" sz="97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Мацури и община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мацури собирают жителей вокруг святилищ, музыки и шествий. Они не просто развлекают, а укрепляют связь людей с местом, памятью общины и местными религиозными обычаями.
</a:t>
            </a:r>
            <a:endParaRPr lang="en-US" sz="97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и праздничные блюда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кухня строится на балансе вкуса, сезонности и аккуратной подачи. Сравнение повседневных и праздничных блюд помогает увидеть, как еда отражает и быт, и семейные традиции.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и праздничная кухня Японии по-разному устроена, но обе подчеркивают уважение к традиции и качеству продуктов.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традиционной японской кухне; культурные справочники по японским праздничным блюдам
</a:t>
            </a:r>
            <a:endParaRPr lang="en-US" sz="6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как пример баланса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показывает, как островная страна может соединять древнюю преемственность, социальную дисциплину и технологическое лидерство. Её опыт особенно интересен там, где традиция не мешает развитию, а направляет его.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2026-07-27T05:00:39Z</dcterms:created>
  <dcterms:modified xsi:type="dcterms:W3CDTF">2026-07-27T05:00:39Z</dcterms:modified>
</cp:coreProperties>
</file>