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840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политической карте мира появляются непризнанные и самопровозглашённые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возникают, когда центр слабеет и спор о границах становится вопросом реальной власти.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458400" y="378900"/>
            <a:ext cx="60855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в курсе географии 10 класса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политической географии рассматривается, как меняется политическая карта мира: границы, столицы, спорные территории и конфликты. Непризнанные образования показывают, что судьба государств определяется не только природой, но и историей, этническими и военными факторами. Их разный уровень признания влияет на безопасность, дипломатию и жизнь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 и территориальная целостность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народов на самоопределение означает возможность самостоятельно выбирать политический статус и направление развития, например через автономию или независимость, если это поддерживается самой общностью.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территориальной целостности защищает существующие государственные границы и требует их неприкосновенности, даже если в обществе назревают сильные внутренние противоречия и растёт напряжённость.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распаде государств и острых конфликтах эти принципы часто сталкиваются: сторонники отделения апеллируют к самоопределению, а власти удерживают территорию на основе целостности и законности.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международном праве нет «готовой формулы» на все случаи: каждый конфликт разбирается отдельно, а окончательное решение нередко определяют политическая позиция государств и геополитика.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центральной власти как первый шаг к отделению
</a:t>
            </a:r>
            <a:endParaRPr lang="en-US" sz="2139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Слабение контроля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власть теряет управляемость: хуже работают армия и полиция, сокращаются сбор налогов и возможности администрации действовать на всей территории.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элиты формируют собственное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лидеры, вооружённые группы или региональные администрации начинают создавать органы власти, силовые структуры и правила управления, ориентируясь на фактические возможности.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недоверия и кризис легитимности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Нарастает недоверие к столице. Население и местные структуры всё чаще считают, что центральные решения не защищают интересы региона, а законы перестают работать.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Фактическая самостоятельность до юридического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сначала становится реальностью «на земле»: контроль над дорогами, городами и людьми устанавливается раньше, чем возникает юридически оформленный статус.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территория становится самопровозглашённым государством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событий: от кризиса власти до признания или изоляции.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860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Этническая, языковая и религиозная идентичность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культурное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общность воспринимает свой язык как маркер «особого пути», политические требования отделения становятся частью культурного самоописания, а не только спором о границах.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память о дискриминации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СМИ, памятные даты и национальные знаки закрепляют идею отдельной нации, особенно если в прошлом фиксировались случаи дискриминации или неравного отношения.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идентичность может задавать моральные рамки и символические смыслы, превращая политический спор в борьбу за уважение и признание внутри и вне территории.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солидарность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этническая принадлежность усиливает чувство коллективного «мы» и объясняет конфликт через противопоставление «своих» и «чужих», повышая мобилизацию сторонников.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появления непризнанных государств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почти никогда не действует один фактор: чаще всего объединяются распад крупных структур, кризис управления и противостояние региональных групп с центром.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причин объясняет разнообразие сценариев: где управление рушится быстрее, там самопровозглашённые структуры закрепляются раньше и устойчивее.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причин на основе типологии из курса политической географии и международного права (без единого универсального набора количественных данных).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фактор закрепления фактической границы
</a:t>
            </a:r>
            <a:endParaRPr lang="en-US" sz="2476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конфликт часто переводит спор о территории в устойчивую реальность: линии контроля становятся «повседневной» географией, а граница начинает восприниматься как уже существующая.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активных боевых действий появляются блокпосты, разграничительные зоны, отдельные органы власти и собственные силовые структуры; замороженный конфликт способен сохранять разделение на годы и десятилетия.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поддержка и геополитический интерес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образования редко существуют полностью в изоляции: они могут получать финансовые ресурсы, оружие, гуманитарные поставки и транспортные каналы от соседей и внешних покровителей.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помощь поддерживает управление на территории, но одновременно расширяет масштаб противостояния, делая его частью более широкой международной конкуренции за влияние и безопасность.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интересы внешних игроков способны замедлять мирные договорённости: признание нового статуса начинает зависеть не только от ситуации «на месте», но и от баланса сил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663" y="1159575"/>
            <a:ext cx="3607174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непризнанных и частично признанных государств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случаи, где юридический статус и фактический контроль не совпадают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показывают: признание обычно связано с политическими решениями других государств, тогда как контроль территории может складываться независимо и сохраняться длительное время.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политической карте мира и справочные сведения по международному праву.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признание государств бывает выборочным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признании зависит не только от норм международного права. Страны соотносят ситуацию с собственными интересами: безопасностью, союзами, региональной стабильностью и возможными последствиями для других конфликтов.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одинаковые аргументы — о демократии, правах человека или исторической справедливости — могут интерпретироваться по-разному. Это отражает политический контекст, а не «одинаковость» юридических выводов для всех случаев.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позиции правительств важны общественные ожидания внутри страны. Публичные настроения, медийный фон и память о прошлых войнах способны ускорять либо тормозить дипломатическое признание.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одно образование может получить отклик быстро, а другое — десятилетиями оставаться без признания. Разница объясняется не различием «фактов», а расстановкой сил вокруг конкретного статуса.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непризнанных государств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широкого признания ограничивает доступ к международным кредитам, инвестициям и официальной торговле. Банки и компании часто избегают работы с территориями, где высоки юридические и финансовые риски.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нередко держится на помощи «покровителя», трансграничной торговле и денежных переводах. Дополняют картину сельское хозяйство и малый внутренний рынок, но масштабы возможностей остаются ограниченными.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населения это означает более слабую инфраструктуру и меньший выбор рабочих мест. Экономическая зависимость усиливается, а колебания внешних связей легче превращаются в кризисы и рост уязвимости.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отсутствия международного признания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трудности часто «перетекают» в повседневные: страдают банки, договоры, маршруты доставки и легальность поездок, даже когда люди стараются жить и работать спокойно.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основные эффекты связаны с экономической уязвимостью и с ограничением участия в международной жизни. Отсутствие признания влияет системно, а не точечно.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логическая группировка последствий по описанию темы (количественные данные для ранжирования отсутствуют); 2026-05.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Паспорта, флаги, гимны и другие символы государственности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Самопровозглашённые власти обычно создают собственные паспорта, флаги, гимны, гербы, парламент, правительство и суды. Эти элементы помогают «собрать» общность внутри территории и закрепить ощущение политической принадлежности.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большинство стран не признаёт такие документы, внутри управляемой территории они выполняют практическую функцию: по ним строятся отношения, организуется оформление статуса жителей и работа учреждений.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становится инструментом легитимации и борьбы за политическое существование. Через оформление государственности власти показывают готовность управлять, а населению дают рамку для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де-факто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управленческих шагов на основе типовой логики формирования фактического контроля.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конфликты вокруг статуса затягиваются на десятилетия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полной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из сторон часто не может добиться окончательного результата. Поэтому политический компромисс воспринимается как уступка, а продолжение силового давления — как слишком высокий риск.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местных элит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элиты и связанные с ними структуры могут выигрывать от длительного неопределённого положения. Это снижает мотивацию искать решение, которое приведёт к перераспределению власти.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насилия в «заморозке»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прекращения боёв сохраняется тревога перед возобновлением насилия. Это удерживает конфликт в подвешенном состоянии и делает пересмотр статуса трудным и болезненным для общества.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внешних посредников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внешние игроки по-разному видят пути урегулирования, договорённости не закрепляются. Тогда де-факто статус поддерживается дольше, чем того хотелось бы международным участникам.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и посткризисные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конфликтные случаи часто связаны с распадом крупных государств и пограничными спорами, где линии границ становятся предметом конкуренции. В таких местах государственный контроль ослабевает, а местные акторы стремятся закрепить новую реальность.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карте мира чаще возникают такие территории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 пересечении этничности и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подобные процессы возникают в регионах со сложным этнополитическим составом и трудными условиями местности. Географическая близость к границам, горные районы и морские пути нередко усиливают возможность длительного противостояния.
</a:t>
            </a:r>
            <a:endParaRPr lang="en-US" sz="12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шанс международного признания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обычно проявляется одновременно: внешняя поддержка облегчает ресурсы и переговоры, а контроль территории определяет, «кто реально управляет» и способен выполнять обязательства.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юридических аргументов признание нередко определяется политической и геостратегической логикой. Наиболее устойчивые шансы появляются при совмещении контроля и дипломатического окружения.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факторов по содержанию темы; числовое ранжирование отсутствует (диаграмма отражает наличие групп факторов); 2026-05.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понимания современного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государства показывают, что политическая карта мира не является окончательной и неизменной. Она меняется под влиянием конфликтов памяти, национальных движений, экономических интересов и борьбы за безопасность.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этой темы помогает разбирать причины современных международных кризисов: почему спор о границах быстро превращается в спор о легитимности власти. Это развивает критическое мышление и умение сопоставлять позиции сторон.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это понятный пример связи территории, населения и институтов. Когда управление ослабляет центр, на карте появляются новые «узлы» власти, которые затем отражаются в дипломатии и экономике.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почему появляются непризнанные и самопровозглашённые государства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и самопровозглашённые государства возникают при сочетании кризиса центральной власти, сильной коллективной идентичности, вооружённого конфликта и международного соперничества. Их де-факто существование держится на контроле территории, а статус — на признании.
</a:t>
            </a:r>
            <a:endParaRPr lang="en-US" sz="3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2026-05-11T23:55:03Z</dcterms:created>
  <dcterms:modified xsi:type="dcterms:W3CDTF">2026-05-11T23:55:03Z</dcterms:modified>
</cp:coreProperties>
</file>