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 треугольников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подобные треугольники по двум равным углам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сравнивать формы на чертежах, картах, моделях и в задачах с тенями. Чтобы не ошибиться, важно видеть, какие углы совпадают и какие стороны соответствуют друг другу.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Напоминание: что такое подобие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 подобными, когда их углы совпадают попарно, а стороны находятся в одинаковом отношении. Это значит, что фигуры имеют одну форму, но могут отличаться размером.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k показывает, во сколько раз один треугольник больше или меньше другого. Его находят как отношение любых соответствующих сторон при правильном сопоставлении вершин.
</a:t>
            </a:r>
            <a:endParaRPr lang="en-US" sz="1031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∠A соответствует ∠A1, ∠B — ∠B1, а ∠C — ∠C1, то и стороны сопоставляются так же. По углам легко восстановить правильные пары сторон.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обозначение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ΔABC ∼ ΔA1B1C1 показывает, какие вершины соответствуют друг другу. Порядок букв нельзя менять случайно: он подсказывает, какие углы и стороны нужно сравнивать.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соответствующие стороны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 не означают одинаковый размер треугольников. Два треугольника могут быть совсем разными по длине сторон, но сохранять одну и ту же форму.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важнее размера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всегда лежат напротив соответствующих углов. Поэтому сначала находят равные углы, а уже потом определяют, какие стороны нужно сравнивать между собой.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углы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∠A равен ∠A1, то сторона BC соответствует стороне B1C1. Именно противоположность углу помогает правильно установить пары сторон и не перепутать их.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равных углов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соответствия углов и сторон нельзя записать верную пропорцию. От этого зависит, получится ли правильно найти коэффициент подобия и неизвестную длину.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расчётов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0442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0400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одного треугольника два угла равны двум углам другого треугольника, то этого уже достаточно для вывода о подобии. Проверять остальные элементы отдельно не нужно.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36467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формулировка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36425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второй признак формулируется очень кратко: два соответствующих равных угла в двух треугольниках — и треугольники подобны. Это удобный способ быстро узнавать одинаковую форму.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3455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третьим углом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393413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пар углов автоматически даёт равенство третьей пары. Ведь сумма углов любого треугольника всегда равна 180°, и свободного выбора здесь не остаётся.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двух углов достаточно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два равных угла, затем вывод о третьем угле и подобии.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соответствие вершин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 порядок букв в записи треугольников. Он показывает, какая вершина первого треугольника соответствует вершине второго и как читать равенство углов.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записи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ΔABC и ΔDEF возможное соответствие такое: A↔D, B↔E, C↔F. Тогда каждой вершине первого треугольника находится своя пара во втором.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вершин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сопоставлены правильно, автоматически получаются пары равных углов: ∠A=∠D, ∠B=∠E, ∠C=∠F. Это помогает не путать фигуры при доказательстве.
</a:t>
            </a:r>
            <a:endParaRPr lang="en-US" sz="84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легко назвать соответствующие стороны: AB↔DE, BC↔EF, AC↔DF. Именно эти стороны используют в пропорциях и в вычислении коэффициента подобия.
</a:t>
            </a:r>
            <a:endParaRPr lang="en-US" sz="806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сторон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распознавании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случайные углы, например ∠A с ∠E, если они не являются соответствующими. Подобие проверяют только по правильно сопоставленным вершинам.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пары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искать равные стороны вместо углов. Для второго признака стороны не нужны в начале рассуждения, потому что он основан именно на углах.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не туда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равная сторона и один равный угол не дают второй признак. Здесь нужно именно две пары равных углов, иначе вывод о подобии будет неверным.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данных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верные числа не помогут, если перепутан порядок вершин в записи треугольников. Ошибка в обозначении сразу ведёт к ошибке в ответе.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обозначения
</a:t>
            </a:r>
            <a:endParaRPr lang="en-US" sz="11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узнаём подобие по двум углам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треугольнике углы равны 35°, 65° и 80°. Во втором треугольнике встречаются те же значения, значит, уже есть две пары совпадающих углов.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задачи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находим по сумме углов треугольника: 180° − 35° − 65° = 80°. Значит, в обоих треугольниках получаются одинаковые три угла.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третий угол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два соответствующих угла равны, второй признак выполняется. Следовательно, ΔABC ∼ ΔKLM, и треугольники имеют одинаковую форму при возможном разном размере.
</a:t>
            </a:r>
            <a:endParaRPr lang="en-US" sz="78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Соответствия можно записать так: A↔K, B↔L, C↔M. Тогда легко сравнивать не только углы, но и соответствующие стороны при дальнейших вычислениях.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вершин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02" y="1814427"/>
            <a:ext cx="3337500" cy="2633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углов и правильный порядок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23150" y="191999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первого треугольника углы можно записать как 50°, 60° и 70°. У второго — те же значения, но в другом порядке, поэтому сначала нужно сопоставить равные углы.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3150" y="167707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углы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3150" y="460064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защищает от случайных ошибок в задачах на доказательство и вычисления, где важны не только числа, но и точное расположение вершин.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3150" y="435772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задач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523150" y="3930485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подобия должна отражать реальное соответствие: сначала одна вершина, затем её пара во втором треугольнике. Именно так читают и углы, и стороны.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3150" y="3687562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обозначение правильно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3150" y="3260323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порядок букв, стороны тоже будут сопоставлены неверно. Тогда пропорции окажутся ошибочными, даже если сами треугольники на самом деле подобны.
</a:t>
            </a:r>
            <a:endParaRPr lang="en-US" sz="859" dirty="0"/>
          </a:p>
        </p:txBody>
      </p:sp>
      <p:sp>
        <p:nvSpPr>
          <p:cNvPr id="20" name="Text 9"/>
          <p:cNvSpPr txBox="1"/>
          <p:nvPr/>
        </p:nvSpPr>
        <p:spPr>
          <a:xfrm>
            <a:off x="523150" y="3017400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 важен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523150" y="2590160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соответствие вершин строится по равным углам: 50° с 50°, 60° с 60°, 70° с 70°. Только после этого можно уверенно говорить о подобии.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3150" y="2347238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равные пары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80875"/>
            <a:ext cx="3446100" cy="9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мало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30327"/>
            <a:ext cx="3446100" cy="11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совпадающего угла недостаточно: треугольники могут быть совсем разными по форме и размерам. Для подобия нужно сравнить как минимум две пары углов и убедиться, что они соответствуют друг другу.
</a:t>
            </a:r>
            <a:endParaRPr lang="en-US" sz="1366" dirty="0"/>
          </a:p>
        </p:txBody>
      </p:sp>
      <p:sp>
        <p:nvSpPr>
          <p:cNvPr id="10" name="Text 4"/>
          <p:cNvSpPr txBox="1"/>
          <p:nvPr/>
        </p:nvSpPr>
        <p:spPr>
          <a:xfrm>
            <a:off x="4896175" y="1680875"/>
            <a:ext cx="3446100" cy="9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 — достаточно
</a:t>
            </a:r>
            <a:endParaRPr lang="en-US" sz="1700" dirty="0"/>
          </a:p>
        </p:txBody>
      </p:sp>
      <p:sp>
        <p:nvSpPr>
          <p:cNvPr id="11" name="Text 5"/>
          <p:cNvSpPr txBox="1"/>
          <p:nvPr/>
        </p:nvSpPr>
        <p:spPr>
          <a:xfrm>
            <a:off x="4896175" y="2730327"/>
            <a:ext cx="3446100" cy="11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пары углов равны, третий угол уже тоже обязан совпасть. Тогда можно уверенно сделать вывод о подобии и перейти к поиску соответствующих сторон и коэффициента.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подобие шаг за шагом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подобия по двум углам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Соответствия углов и сторон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соответствия в подобных треугольниках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вершин и сторон помогает не перепутать порядок записи и правильно определить коэффициент подобия.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сопоставлены верно, то можно сразу записать пары соответствующих сторон и использовать любую из них для нахождения k.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на примере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из условия: AB = 6 см, DE = 9 см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из длины соответствующих сторон получается коэффициент подобия. Важно помнить: он зависит от того, какой треугольник берут за первый.
</a:t>
            </a:r>
            <a:endParaRPr lang="en-US" sz="121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см к 6 см дают коэффициент 1,5; значит, второй треугольник больше в полтора раза. При обратном порядке коэффициент станет 2/3.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неизвестной стороны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0442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0400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какие стороны действительно соответствуют друг другу. Без этого число 4 см можно поставить не в ту пропорцию и получить неверный ответ.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36467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36425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4 см соответствует x, поэтому x = 4 · 2 = 8 см. Ответ получается только после проверки соответствия вершин и сторон.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3455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393413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подобия равен 2, значит, каждая соответствующая сторона второго треугольника вдвое длиннее стороны первого. Это правило работает только для верных пар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признак в доказательстве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углы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записи указывают две пары равных углов. Это главный факт, на котором строится всё доказательство, поэтому его нужно отметить чётко и без пропусков.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соответствие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соответствующие вершины и стороны в одинаковом порядке. Если порядок букв нарушен, дальнейшие выводы о подобии становятся неверными, даже при верных углах.
</a:t>
            </a:r>
            <a:endParaRPr lang="en-US" sz="1066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вывод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сделать вывод о третьей паре равных углов через сумму углов треугольника. Так подтверждается, что фигуры действительно подобны.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ответ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формулируют результат словами: треугольники подобны по второму признаку. Это делает доказательство полным и понятным для проверки.
</a:t>
            </a:r>
            <a:endParaRPr lang="en-US" sz="11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ответом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углов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 ли в условии именно две пары равных углов. Если найдена только одна пара, для вывода о подобии этого недостаточно.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больше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сравните, не перепутаны ли большой и меньший треугольники. От этого зависит, как записывать коэффициент подобия и каков будет ответ.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сторон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сразу записать пропорцию соответствующих сторон. Если это невозможно, значит, соответствие установлено не до конца или допущена ошибка в обозначениях.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порядок вершин в обозначениях треугольников. Он показывает, какие углы и стороны нужно считать соответствующими, а какие нельзя сравнивать между собой.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задания разного типа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по рисунку, есть ли две пары равных углов, и решите, можно ли сразу утверждать подобие. Это базовое упражнение на распознавание признака.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углам
</a:t>
            </a:r>
            <a:endParaRPr lang="en-US" sz="1145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одну задачу на доказательство, где нужно объяснить вывод словами. Это закрепляет не только ответ, но и сам ход рассуждений.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endParaRPr lang="en-US" sz="1145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соответствующие вершины и стороны для каждого треугольника. Такое задание учит читать обозначения аккуратно и не смешивать пары, которые не связаны друг с другом.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
</a:t>
            </a:r>
            <a:endParaRPr lang="en-US" sz="1145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коэффициент подобия по простым числам и проверьте, как он меняется при обратном порядке сторон. Это помогает лучше понимать смысл отношения сторон.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endParaRPr lang="en-US" sz="11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резюме-«шпаргалка»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две пары равных углов: именно они открывают путь к признаку подобия и позволяют начать сравнение треугольников.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вывод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 третий угол и сделайте вывод о подобии. Если первые два угла совпали, третья пара углов совпадает автоматически.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переходите к сторонам: соответствующие стороны пропорциональны, а коэффициент подобия находится по любой такой паре.
</a:t>
            </a:r>
            <a:endParaRPr lang="en-US" sz="1182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следите за порядком вершин. Если перепутать соответствия, даже правильные числа дадут неверный результат и ошибочный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угла, один уверенный вывод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 треугольников экономит время: достаточно двух равных углов, чтобы узнать форму фигур, установить соответствия и найти коэффициент подобия. Это полезный инструмент для вычислений и доказательств.
</a:t>
            </a:r>
            <a:endParaRPr lang="en-US" sz="14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2026-07-27T06:06:51Z</dcterms:created>
  <dcterms:modified xsi:type="dcterms:W3CDTF">2026-07-27T06:06:51Z</dcterms:modified>
</cp:coreProperties>
</file>