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немецкая культура: поэт между Россией и Европой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дипломат и мыслитель, соединивший русскую традицию с немецкой культурой.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Русско-немецкий культурный диалог XIX 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немецкие земли были важнейшим центром науки, философии и литературы. Русские дворяне, студенты и дипломаты постоянно учились, читали и общались в этой среде, поэтому Тютчев вошёл в уже сложившийся культурный обмен.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немецкий период Тютчева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1822: отъезд в Мюнхен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начинает дипломатическую службу при российской миссии и оказывается в немецкоязычном культурном пространстве.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Мюнхене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женится, входит в круг учёных и аристократов, читает философов и поэтов, наблюдая европейскую интеллектуальную жизнь изнутри.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становится поэзией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культура перестаёт быть для него только впечатлением и превращается в часть его мировоззрения и литературного языка.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 глазами Тютчева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столица в быту дипломата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мюнхенской жизни Тютчева присутствовали дворцы, приёмы, разговоры на нескольких языках и наблюдение за политической жизнью Европы. Этот опыт сформировал его привычку видеть культуру не отвлечённо, а как живую историческую реальность.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университетов и салонов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 первой половины XIX века соединял академическую науку, художественную жизнь и философские споры. Для Тютчева это был не просто красивый город, а среда, где образованность становилась частью повседневности и дипломатического общения.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переезда в Германию философия природы стала для него не книжным знанием, а частью личного интеллектуального опыта.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Ф. И. Тютчева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1822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Тютчев оказался в Мюнхене и вошёл в круг идей, связанных с Шеллингом.
</a:t>
            </a:r>
            <a:endParaRPr lang="en-US" sz="14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романтизм в поэтике Тютчева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научил Тютчева видеть человека существом, живущим на границе ясности и тайны. Его лирический герой постоянно сталкивается с противоречием между разумом и неуловимым чувством.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особенно важны антитезы: свет и тьма, покой и буря, слово и молчание. Эти противопоставления создают напряжение, которое делает тютчевскую лирику философской.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поэт не подражает немецким образцам буквально. Он перерабатывает романтические мотивы так, что они звучат как оригинальная русская поэзия о мире и человеке.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интеллектуальные источники Тютчева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 поэзию Тютчева влияли не только книги, но и среда, в которой он жил и работал.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философские и романтические влияния; прямые заимствования уступают месту творческому переосмыслению.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биографии и поэтики Тютчева; обзор литературных влияний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856837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30061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Гёте: общие черты и различия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156850" y="1774950"/>
            <a:ext cx="3608100" cy="10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видение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воспринимали природу как живую и сложную систему, а не как простую декорацию. У Тютчева это видение становится более напряжённым, тревожным и почти космически бесконечным.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156850" y="2924278"/>
            <a:ext cx="3608100" cy="10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масштаб мироощущения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стремится к гармонии и внутренней цельности, тогда как Тютчев чаще подчёркивает драматизм бытия. Немецкая классика в его лирике получает более философское и беспокойное звучание.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Гейне: лирическая точность и скрытая ирония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Гейне Тютчев мог учиться краткости, музыкальности и умению передавать сложное чувство в сжатой форме. Это заметно в его лаконичных и предельно выразительных стихах.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проявляется и в психологической точности: у обоих поэтов чувство редко бывает простым, оно почти всегда содержит внутренний конфликт или смену интонации.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Тютчев обычно избегает явной иронии, которая важна для Гейне. Его лирика сильнее тяготеет к философскому обобщению и к ощущению мирового масштаба.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сходство с Гейне не отменяет самостоятельности Тютчева: он использует близкие приёмы, но наполняет их иной, более напряжённой мыслью.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влияния и их проявления в творчестве Тютчева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немецкая культура повлияла и на темы, и на форму тютчевской поэзии.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культура повлияла на Тютчева не только тематически, но и на его поэтическую манеру.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биографии, литературных влияний и поэтики Тютчева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00" y="2057440"/>
            <a:ext cx="282900" cy="22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1913" y="2029150"/>
            <a:ext cx="282900" cy="28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44867"/>
            <a:ext cx="282900" cy="2514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жизни Тютчева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и французский были для Тютчева рабочими языками дипломатии и светского круга. Они помогали ему свободно вести переговоры, поддерживать переписку и быстро входить в европейскую среду.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он использовал в письмах и в чтении философских, литературных и политических текстов. Это давало доступ к оригиналу и позволяло точнее понимать оттенки мысли авторов.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кругозора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развивало у поэта привычку сравнивать культуры и стили. Благодаря этому Тютчев воспринимал Европу не поверхностно, а как сложное интеллектуальное пространство.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немецкая культура превращается в поэзию Тютчева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философии и романтизма к зрелой философской лирике поэта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и культурный масштаб Европы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 реальность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Тютчева Европа была не абстрактной идеей, а живым пространством политики, конфликтов и культурного соперничества. Он видел, как история влияет на судьбы государств и людей.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измерение европейского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Дипломатическая служба в Германии и других странах укрепила его интерес к европейской жизни. Этот опыт сделал его взгляд на Россию и Европу более широким и исторически точным.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ночи и тайны в немецкой традиции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романтизме ночь нередко воспринималась как момент, когда привычные границы исчезают, а человеку открывается скрытая сторона мира, недоступная дневному сознанию.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этот мотив становится философским: ночь связана с бездной, бесконечностью и тревогой. Она показывает не только красоту, но и хрупкость человеческого существования.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заимствует романтический образ буквально, а наполняет его личной глубиной. Поэтому ночные стихи у него звучат как размышление о мире и месте человека в нём.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лирики Тютчева под влиянием немецкой культуры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немецкий культурный слой сильнее всего проявляется в философских стихах о природе и в образах стихий.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Германии охватывает несколько мотивов сразу, а не одну тему; особенно заметны природа, ночь и мировая противоречивость.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 о Тютчеве и немецкой культуре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как посредник между русской и немецкой культурой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делает Тютчева посредником между культурами. Он не размывает различия, а показывает, как диалог может усиливать глубину и выразительность литературы.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читал немецких авторов в оригинале и воспринимал их идеи не как готовые формулы, а как материал для самостоятельного поэтического мышления.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переводил европейский интеллектуальный опыт на язык русской лирики, сохраняя национальную интонацию. Поэтому его стихи звучат одновременно европейски по широте и русски по чувству.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немецкой традиции и тютчевского переосмысления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Тютчев сохраняет связь с немецкой традицией, но придаёт её мотивам собственный смысл.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принимает немецкие мотивы, но делает их более напряжёнными и философскими; его взгляд остаётся самостоятельным и русским.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материалам презентации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немецкого опыта для зрелой лирики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опыт помог Тютчеву создать сжатую и плотную по смыслу поэзию, где каждое слово несёт не только образ, но и мысль.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Контрастность его стихов усилилась благодаря романтической традиции и философской культуре Мюнхена. Свет и тьма, покой и тревога у него постоянно соотносятся между собой.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образованность не ослабила эмоциональность поэта, а придала ей интеллектуальную глубину. Поэтому его зрелая лирика воспринимается как размышление о мире, а не только как переживание.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сочетание делает Тютчева особенно значимым для русской литературы XIX века. Он показал, что философская насыщенность может быть выразительной и художественно убедительной.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Тютчева от России к немецкому культурному кругу и обратно
</a:t>
            </a:r>
            <a:endParaRPr lang="en-US" sz="1889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линия, показывающая, как европейский опыт стал частью русской поэзии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немецкая культура: диалог, который обогатил поэзию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Германии стал для Тютчева не внешним фоном, а источником новых идей, образов и интонаций. Благодаря этому его поэзия обрела философскую глубину и европейский масштаб.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2026-05-23T13:26:12Z</dcterms:created>
  <dcterms:modified xsi:type="dcterms:W3CDTF">2026-05-23T13:26:12Z</dcterms:modified>
</cp:coreProperties>
</file>