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белые медведи?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льда, моря и северных ветров.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дом льда и холода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лежит вокруг Северного полюса. Здесь долго держатся мороз, снег и лёд, а белому медведю помогают выживать жир, густая шерсть и широкие лапы.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именно встречаются белые медведи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везде подходят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странах белому медведю было бы слишком жарко. Он не живёт в лесах и на суше без льда, потому что там трудно охотиться и передвигаться.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ледяной кромки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медведь держится там, где лёд встречается с водой. Именно такие места дают ему дорогу, укрытие и шанс найти тюленя — главную добычу.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края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живут в арктических районах Канады, России, Гренландии, Норвегии и на Аляске. Им нужны холод, морской лёд и открытое море рядом.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— это их дорога и охотничья площадка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море замерзает, у белого медведя появляется удобная площадка для жизни. Он может идти по ней далеко и осторожно искать добычу.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тюленей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медведь подходит к местам, где тюлени выныривают за воздухом. Там он замирает и ждёт, словно большой белый охотник-невидимка.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начинает таять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льда становится меньше. Тогда медведю приходится уходить дальше, тратить больше сил и дольше искать 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холодный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лёд снова крепнет, белый медведь возвращается к привычной охоте. Для него это не просто путь, а настоящая северная дорога.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белый медведь выглядит белым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шерсть помогает медведю сливаться со снегом и льдом. Так его труднее заметить и добыче, и даже человеку издалека. В Арктике это очень полезно: белый цвет становится настоящим камуфляжем.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«зимняя одежда»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шерстью у белого медведя скрываются тёмная кожа и толстый слой жира. Он сохраняет тепло в мороз, словно очень тёплая куртка. Поэтому медведь не мёрзнет даже в суровом арктическом ветре.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494150"/>
            <a:ext cx="242100" cy="21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37" y="3236075"/>
            <a:ext cx="171675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 белый медведь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добыча белого медведя — тюлени. Он долго подкарауливает их у дыхательных лунок во льду и нападает в самый подходящий момент.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кладки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белый медведь находит яйца морских птиц. Это не его любимая еда, но в Арктике даже маленькая находка может помочь насытиться.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обед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поймать тюленя не удалось, медведь может съесть рыбу, птиц или яйца. Он не капризничает и использует любую подходящую еду.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добычи мало, медведь может питаться падалью. Так он экономит силы и не остаётся совсем голодным в холодном северном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белый медведь передвигается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уверенно идёт по снегу и льду. Его тело тяжёлое, но он движется спокойно и не спешит, когда ищет добычу или место отдыха.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помогают ему не проваливаться в снег и не скользить на льду. Они работают как большие устойчивые снегоступы и делают ходьбу намного легче.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 холодной воде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отлично плавает и может долго держаться в ледяной воде. Это помогает ему пересекать проливы и добираться до новых льдин.
</a:t>
            </a:r>
            <a:endParaRPr lang="en-US" sz="12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Мама-медведица и медвежата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 беззащитные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рождаются один или два детёныша. Они появляются совсем крошечными, слепыми и очень зависят от мамы, как настоящие арктические малыши.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долго кормит и охраняет малышей. Она учит их выживать в холоде, а первые уроки для них — это тепло, терпение и осторожность.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берлога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заранее устраивает берлогу в снегу или на суше. Там ей спокойно и тепло, а будущие медвежата защищены от ветра и мороза.
</a:t>
            </a:r>
            <a:endParaRPr lang="en-US" sz="13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люди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белых медведях давно знали коренные народы Арктики и северные путешественники. Их рассказы помогали людям представить жизнь в ледяных краях.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исследователи смотрят за медведями с самолётов, изучают фотографии и используют спутниковые метки. Так они узнают, где животные живут и как путешествуют.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нужны не только ради интереса. Они помогают понять, как защитить белых медведей и сохранить их дом в Арктике.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групп нужно изучать и беречь, чтобы понимать, где медведям особенно нужна помощь.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SSC Polar Bear Specialist Group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подпопуляций белого медведя выделяют учёные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белым медведем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— важная часть арктической жизни, потому что именно их чаще всего ищет белый медведь. Без льда и моря им тоже было бы трудно находить безопасные места.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льду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медведем встречаются моржи, песцы и белые совы. Каждый из них приспособлен к северу по-своему, поэтому Арктика похожа на большой общий дом.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побережьях и островах живут морские птицы. Они ищут пищу в холодной воде, а их гнёзда и кормовые места зависят от состояния льда и моря.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льда становится меньше, меняется жизнь сразу у многих животных. Одним труднее охотиться, другим — отдыхать и выводить птенцов. В Арктике всё очень тесно связано.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белый медведь добывает пищу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медведь ищет добычу на морском льду.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вес делает его самым крупным наземным хищником на Земле. Это помогает ему охотиться и жить в суровой Арктике.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Polar bear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кг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масса крупного самца белого медведя.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медведю жить в холоде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мех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шерсть защищает белого медведя от мороза и ветра. Под ней находится плотный слой жира, который помогает сохранять тепло даже во время долгих зимних холодов.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лапы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 с шерстью и крепкими подушечками помогают медведю не скользить на льду. Они работают как большие снегоступы и поддерживают тело на рыхлом снегу.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Чуткий нос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нос помогает белому медведю находить добычу по запаху. Он может учуять тюленя даже издалека, а это очень полезно в огромной и тихой Арктике.
</a:t>
            </a:r>
            <a:endParaRPr lang="en-US" sz="12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белые медведи особенно активны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216450" y="1169750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крепкий, а у тюленей больше шансов появляться у лунок. В это время медведям легче охотиться и долго оставаться рядом с местами, где есть добыча.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87750" y="2260752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удобный сезон для поиска пищи. На льду ещё много добычи, и белые медведи часто активно передвигаются, чтобы найти тюленей и накопить силы.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215262" y="3402900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лёд тает, медведям становится труднее. Им приходится уходить дальше, тратить больше энергии и дольше искать еду, поэтому активность меняется и зависит от условий.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белом медведе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мёрзнет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лёжа на холодном снегу, медведь не спешит дрожать от холода. Его густой мех и толстый слой жира помогают сохранять тепло почти как зимнее пальто.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по-северному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белого медведя очень хорошо приспособлено к Арктике. Здесь ему удобно охотиться, идти по льду и переносить мороз, который для других животных был бы серьёзным испытанием.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Плавает отлично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уверенно чувствует себя в воде и может долго плыть в холодном море. После выхода на лёд он быстро отряхивается, словно большой пушистый душик.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белых медведей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лёд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Арктика теплеет, морской лёд исчезает раньше. Тогда медведям труднее охотиться, отдыхать и находить место, где можно безопасно вырастить медвежат.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Арктика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загрязнение вредят воде, льду и животным. Белому медведю нужна чистая среда, потому что он зависит от моря и от тех, кто живёт в нём.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шум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слишком близко подходят к медведям, мешают им. Животным нужно спокойствие, особенно когда самка прячет берлогу и заботится о малышах.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0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белым медведям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и изучают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белыми медведями, чтобы лучше понимать, где они живут и как меняется их жизнь. Это помогает защищать животных и их северный 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очищают берега и арктические территории от мусора, чтобы он не мешал животным и не загрязнял море. Чистая Арктика — полезная Арктика.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относятся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тревожить медведей и беречь природу, им легче жить и растить потомство. Простые осторожные действия помогают сохранить дом белого медведя на долгие 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ответ на вопрос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живут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обитают в Арктике, на морском льду и у холодных северных берегов. Именно там есть всё, что нужно этому большому хищнику для жизни.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их дом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белого медведя — это снег, лёд, море и морозный ветер. Для нас это очень суровое место, а для него — привычная и удобная среда.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там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связан с Арктикой, потому что там он находит лёд и тюленей. Без северного холода ему было бы гораздо труднее жить и охотиться.
</a:t>
            </a:r>
            <a:endParaRPr lang="en-US" sz="12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житель Севера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настоящий северный хозяин. Его жизнь невозможна без льда, моря и тюленей. Если беречь Арктику, у него всегда останется свой дом.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2026-05-25T18:10:32Z</dcterms:created>
  <dcterms:modified xsi:type="dcterms:W3CDTF">2026-05-25T18:10:32Z</dcterms:modified>
</cp:coreProperties>
</file>