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собиратели и охотники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выживали в мире без земледелия и скотоводства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каменном веке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жили небольшими группами и брали всё необходимое из природы. Их жизнь зависела от сезона, погоды, животных и съедобных растений, а земледелие и скотоводство появятся намного позже.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как важный источник пищи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собирали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ягоды, коренья, орехи, грибы, семена и съедобные травы. Такой сбор помогал получать еду регулярно, особенно там, где удачная охота случалась не каждый день.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было хорошо помнить, где и когда созревают растения. Опытные собиратели различали полезные виды и избегали опасных или ядовитых находок.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еды было больше, а зимой и поздней осенью находить её становилось труднее. Поэтому люди запоминали места, сроки созревания и пути к богатым участкам.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часто давало больше пищи, чем случайный успех на охоте. Оно помогало поддерживать жизнь группы и было важной частью повседневного труда первобытных людей.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 крупных и мелких животных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зверей добывали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охотились на оленей, диких лошадей, бизонов, кабанов и другую дичь. Мелкие животные тоже были важны, особенно если крупную добычу найти не удавалось.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охоты использовали копья, каменные наконечники, ловушки и загон животных в неудобные места. Такие способы требовали смелости, силы и слаженных действий всей группы.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была нужна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удачной охоты люди получали мясо, жир, кости и шкуры. Эти части использовали по-разному: как пищу, материал для одежды, орудий и предметов быта.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редко была делом одного человека. Чтобы справиться с опасным зверем, охотники заранее договаривались, распределяли роли и помогали друг другу в нужный момент.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давали разные занятия первобытных людей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добычи пищи дополняли друг друга: если одного источника не хватало, выручал другой.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чаще всего составляло собирательство, а охота и рыболовство делали рацион более разнообразным.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первобытного общества; схема составлена по материалам темы.
</a:t>
            </a:r>
            <a:endParaRPr lang="en-US" sz="5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первобытных людей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орудия помогали резать, шить, ловить рыбу и обрабатывать добычу.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инструменты из камня, кости и дерева позволяли выполнять разные важные работы.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первобытного общества.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добывалась пища в первобытной общине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первобытных людей при поиске и распределении еды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стоянки древних людей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защищали людей от ветра, дождя и холода. В них было удобнее переждать непогоду, а рядом часто разводили огонь и хранили простые вещи.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Шалаши и хижины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поблизости не было пещеры, люди строили шалаши и временные хижины из веток, шкур и других доступных материалов. Такие жилища легко было собрать и перенести.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часто располагались возле рек и озёр, где было легче найти воду, рыбу и животных. Такие места помогали группе дольше оставаться на одной территории.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археологов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древних стоянках находят кости животных, каменные орудия, угли и остатки очагов. Эти находки помогают узнать, как люди жили, готовили пищу и обрабатывали шкуры.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огня в жизни первобытных людей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людей в холодные ночи и давал свет после захода солнца. Благодаря костру можно было дольше оставаться бодрым и не бояться темноты.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приготовление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отпугивал хищников и делал стоянку безопаснее. На огне готовили пищу, и она становилась мягче, вкуснее и безопаснее для 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было холодно, без огня выжить было гораздо труднее. Он помогал людям жить в новых местах, согреваться и дольше сохранять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 шкур и защита от холода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шили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делали из шкур животных, меха и сухожилий. Такие материалы хорошо удерживали тепло и помогали сохранять тело в холодную погоду.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обрабатывали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подготовки шкур использовали скребки, а для шитья — костяные иглы и проколы. Работа была трудной, но без неё одежда не держалась бы долго.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была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защищала от ветра, снега и мороза. Благодаря ей люди могли расселяться в более холодные районы и жить там круглый год.
</a:t>
            </a:r>
            <a:endParaRPr lang="en-US" sz="11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влиял на жизнь людей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 только менял привычки людей, но и заставлял их искать новые способы выживания: переносить стоянки, запасать пищу и лучше защищаться от холода.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 становилось, тем сложнее было добывать еду; потепление облегчило жизнь и открыло путь к земледелию.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первобытного общества; качественная оценка по содержанию темы
</a:t>
            </a:r>
            <a:endParaRPr lang="en-US" sz="5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и земледельцы: основные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изменился образ жизни людей после появления земледелия.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сделало питание и жизнь людей более устойчивыми, а поселения — более постоянными.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первобытного общества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обучение в первобытном обществе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 ранних лет смотрели, как взрослые ищут съедобные растения, замечают следы животных и выбирают безопасные места для стоянки.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они участвовали в простых делах: собирали хворост, помогали при разделке добычи, учились делать несложные орудия и обращались с огнём.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сохранялись в памяти, рассказах и обычаях. Так в общине накапливался опыт, который переходил от старших к младшим без письменности.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по Земле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передвижения древних людей в поисках воды, пищи и подходящего климата.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питались люди в разных природных зонах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выбирали то, что лучше всего давала их местность: одни больше охотились, другие чаще собирали растения или ловили рыбу.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первобытных людей был гибким: он менялся вместе с природой и доступными ресурсами.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первобытного общества; обобщённая схема по природным зонам
</a:t>
            </a:r>
            <a:endParaRPr lang="en-US" sz="5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Первобытное искусство: что сохранили древние мастера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на стене пещеры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свете огня на каменной стене появлялся силуэт бизона или оленя. Художник проводил линию за линией, стараясь передать движение животного и силу добычи. Такие изображения помогали людям запоминать важные события и показывали уважение к 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раковины и следы рук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рисунков, древние люди оставляли узоры на костях и делали украшения из раковин. Отпечатки ладоней на стенах словно говорили: «Мы были здесь». Эти простые знаки рассказывают о фантазии, памяти и умении выражать чувства без 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взаимопомощь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Добычу делили между всеми членами рода. Это помогало пережить неудачную охоту, болезнь или длительный переход к новому месту стоянки.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лучше знали следы животных, съедобные растения и опасные места. Их знания были особенно ценны, потому что письменности ещё не существовало.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взрослые выполняли разные задачи вместе: собирали хворост, готовили пищу, охраняли стоянку и помогали переносить вещи при переезде.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защищал каждого своего члена. В одиночку выжить было трудно, поэтому взаимопомощь становилась важнейшим правилом жизни первобытной общины.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жизни собирателей и охотников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свобода передвижения сочеталась с постоянной зависимостью от природы.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подвижной и разнообразной, но требовала постоянной готовности к голоду, холоду и риску.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первобытного общества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важен для истории человечества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дал людям тепло, свет и защиту. Он сделал жизнь в холодных районах возможной и помог дольше сохранять активность после захода солнца.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 костяные орудия сделали труд точнее и эффективнее. С их помощью можно было резать, скоблить, шить и добывать пищу более успешно.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научились действовать вместе: искать пищу, охотиться, делить добычу и защищать стоянку. Именно коллективная работа повышала шансы на выживание.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узоры и украшения показали, что древние люди умели не только выживать, но и создавать образы, хранить память и передавать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о первобытных собирателях и охотниках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жили благодаря природе, труду и взаимопомощи. Огонь, одежда, орудия и опыт многих поколений помогли им выжить, расселиться по Земле и начать новый этап истории.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2026-06-01T01:20:16Z</dcterms:created>
  <dcterms:modified xsi:type="dcterms:W3CDTF">2026-06-01T01:20:16Z</dcterms:modified>
</cp:coreProperties>
</file>