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движущая сила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Процесс, превращающий солнечный свет в кислород и пищу для живых организмов.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фотосинтеза началось в XVIII веке. Джозеф Пристли открыл, что растения выделяют кислород. Жан Сенебье доказал, что они поглощают углекислый газ, а Ян Ингенхауз подтвердил зависимость процесса от света.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процесса фотосинтеза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это биохимический процесс, при котором растения и водоросли с помощью солнечного света преобразуют воду и углекислый газ в глюкозу и кислород.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местом фотосинтеза являются клетки с хлорофиллом, который захватывает энергию света, необходимую для этого процесса.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фотосинтеза образуются молекулы глюкозы — источник энергии, а также кислород, важный для дыхания большинства живых организмов.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фотосинтез?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вещества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фотосинтеза необходим свет от солнца, вода, которая поступает из почвы, и углекислый газ из воздуха. Эти компоненты взаимодействуют в растении для производства энергии.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хлорофилла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— зелёный пигмент в растениях, который поглощает свет и запускает химические реакции фотосинтеза, делая возможным преобразование энергии.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фотосинтеза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расположен внутри хлоропластов — клеточных органелл, в которых происходит фотосинтез.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поглощает свет в красной и синей части спектра, преобразуя его в энергию для химических реакций.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полученная от света, запускает расщепление воды и образование кислорода.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хлорофилла растения не смогли бы создавать органические вещества и кислород, необходимые для жизни на Земле.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хлорофилла в фотосинтезе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слои листа снижают потерю влаги и обеспечивают проникновение света. Верхний эпидермис содержит устьица, контролирующие газообмен.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и нижний эпидермис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ткань листа, содержащая большое количество хлоропластов. Именно здесь солнечный свет преобразуется в химическую энергию.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Мезофилл — центр фотосинтеза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жилкам поднимается вода из корней к листьям, обеспечивая необходимую гидратацию для фотосинтеза.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листа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листа и фотосинтез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фотосинтеза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 выражается уравнением: 6CO₂ + 6H₂O + свет → C₆H₁₂O₆ + 6O₂. Это показывает, как растения преобразуют воздух и воду в сахар и кислород.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цикл фотосинтеза образуется одна молекула глюкозы и выделяется шесть молекул кислорода, которые необходимы для дыхания живых существ.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фотосинтеза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протекает последовательно внутри хлоропластов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мембранах тилакоидов хлоропластов хлорофилл захватывает световую энергию, чтобы запустить химические реакции.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фотолиза вода разлагается на кислород, протоны и электроны, кислород выделяется в атмосферу.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Образовавшаяся энергия сохраняется в виде молекул АТФ и НАДФН, необходимых для последующего этапа синтеза органических веществ.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фаза: превращение энергии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цикле Кальвина из углекислого газа с помощью АТФ и НАДФН синтезируется глюкоза, обеспечивающая энергией растение и другие организмы.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реакции проходят в строме хлоропласта и не требуют непосредственного присутствия света.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включает фиксацию CO₂, восстановление и регенерацию молекул-акцепторов.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Рассчитан на поддержание постоянного производства сахаров для роста и развития растения.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фаза — цикл Кальвина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65840"/>
            <a:ext cx="4063200" cy="12992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5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характеристик фотосинтеза и дыхания показывает обратный характер этих биологических процессов, их вещества и источники энергии.
</a:t>
            </a:r>
            <a:pPr algn="l" indent="0" marL="0">
              <a:lnSpc>
                <a:spcPct val="150000"/>
              </a:lnSpc>
              <a:buNone/>
            </a:pPr>
            <a:r>
              <a:rPr lang="en-US" sz="135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5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дыхание противоположны по направлению реакций и по типу используемой и выделяемой энергии, обеспечивая постоянный круговорот веществ и энергии в природе.
</a:t>
            </a:r>
            <a:endParaRPr lang="en-US" sz="1352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по общей биоэнергетике,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дыхание: сравнение процессов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является основным источником кислорода, который необходим для дыхания всех аэробных организмов, включая людей и животных.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производят пищу, питая множество видов, а также обеспечивают основу для сельского хозяйства и питания человека, делая жизнь на суше возможной.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фотосинтеза для животных и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исследования биогеохимических циклов, 2022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производит больше всего кислорода?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океанов — главные производители кислорода, поддерживающие воздушный баланс планеты и морские экосистемы.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вклад в кислородный баланс дают водоросли, тогда как леса значительно влияют на локальный климат и экосистемы суши.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считаются одними из первых организмов, начавших выделять кислород миллиарды лет назад. Они создали условия для развития кислородной атмосферы и жизни на Земле.
</a:t>
            </a:r>
            <a:endParaRPr lang="en-US" sz="768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— пионеры фотосинтеза
</a:t>
            </a:r>
            <a:endParaRPr lang="en-US" sz="942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формируют основу пищевых цепей в океанах, поддерживают круговорот кислорода и обеспечивают кислород для морских животных всех уровней.
</a:t>
            </a:r>
            <a:endParaRPr lang="en-US" sz="805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водорослей для морских экосистем
</a:t>
            </a:r>
            <a:endParaRPr lang="en-US" sz="829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бактерий и водорослей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снижает концентрацию углекислого газа в атмосфере, уменьшая парниковый эффект и способствуя стабилизации климата.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лесов и загрязнение окружающей среды существенно снижают эффективность фотосинтетических процессов, влияя на общее состояние биосферы.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растительных экосистем необходимо для поддержания углеродного баланса и предотвращения климатических изменений.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фотосинтеза на окружающую среду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формирование биомассы, служащей пищей для растительноядных животных и основы для всех пищевых цепей.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определяет структуру и устойчивость экосистем, способствуя сохранению разнообразия живых организмов на суше и в воде.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фотосинтеза экосистемы получают энергию и поддерживают стабильный баланс кислорода и углекислого газа.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природный механизм способствует регенерации среды обитания, улучшая качество воздуха и почвы для всех обитателей.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фотосинтеза для экосистем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7350" y="437057"/>
            <a:ext cx="4063200" cy="28013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фотосинтез позволяет ученым создавать экологически чистые источники энергии, используя принципы природного процесса для преобразования солнечного света в топливо.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7350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зелёные крыши и вертикальные сады фиксируют углекислый газ и производят кислород, улучшая микроклимат и снижая загрязнение воздуха.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 фотосинтез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освещения напрямую влияет на скорость фотосинтеза: чем ярче свет, тем активнее процесс в пределах оптимума.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регулируют работы ферментов; отклонения от комфортных значений замедляют либо блокируют реакции.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CO₂ или минеральных веществ ограничивает способности растений к образованию глюкозы и росту.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на фотосинтез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хлорофилла в поглощении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поглощает красные и синие световые волны, максимально эффективно используя именно эти части спектра для синтеза веществ.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зелёного света и цвет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часть спектра отражается, поэтому растения выглядят зелёными, что связано с особенностями молекулярной структуры пигмента.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зелёные?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 сохраняет жизнь на Земле, поддерживает кислородный режим и биологическое равновесие, становясь ключом к сохранению природы и будущим технологиям.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фундамент жизни и устойчивого развития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2026-05-08T16:36:27Z</dcterms:created>
  <dcterms:modified xsi:type="dcterms:W3CDTF">2026-05-08T16:36:27Z</dcterms:modified>
</cp:coreProperties>
</file>