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мышцы, их строение и функции, утомление мышц
</a:t>
            </a:r>
            <a:endParaRPr lang="en-US" sz="3259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строение и функции мышц, а также причины мышечного утомления.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мышцы важны для тела человека?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— основа всех движений и поддержания жизни. В теле более 600 мышц, обеспечивающих не только движение, но и защиту, обмен веществ и поддержание температуры. Понимание мышц помогает заботиться о здоровье и избегать утомления.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мышц человека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— наши помощники в движении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крепятся к костям и подчиняются воле человека. Они обеспечивают произвольные движения, позволяя ходить, бегать и выполнять различные действия.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— тихие труженики внутренних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3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находятся в стенках внутренних органов и работают автоматически. Они помогают пищеварению, движению крови и другим жизненно важным процессам.
</a:t>
            </a:r>
            <a:endParaRPr lang="en-US" sz="108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— мотор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образует миокард и обладает уникальным ритмом сокращений. Она работает непрерывно, обеспечивая кровь всем органам.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мышц человека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Многоядерные мышечные волокна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состоит из длинных волокон с множеством ядер, что повышает её способность к работе и восстановлению.
</a:t>
            </a:r>
            <a:endParaRPr lang="en-US" sz="109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— основные структурные элементы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волокне находятся сотни миофибрилл с чёткой исчерченностью, обеспечивающей силу и координацию при сокращении мышцы.
</a:t>
            </a:r>
            <a:endParaRPr lang="en-US" sz="88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прочная опора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объединены соединительной тканью, которая сохраняет форму мышцы и придаёт эластичность, помогая противостоять нагрузкам.
</a:t>
            </a:r>
            <a:endParaRPr lang="en-US" sz="93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микроскопическое строение скелетной мышцы
</a:t>
            </a:r>
            <a:endParaRPr lang="en-US" sz="1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и саркомер: основа мышечного сокращения
</a:t>
            </a:r>
            <a:endParaRPr lang="en-US" sz="174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представляют собой тонкие нити, из которых состоит мышечное волокно, отвечая за силу сокращений и работу мышцы.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Саркомер — ключевая структурная единица миофибриллы, состоящая из актиновых и миозиновых нитей, взаимодействие которых приводит к сокращению.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длины саркомера позволяют мышце укорачиваться и выполнять движения, делая возможной любое физическое действие.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Крепление мышц к костям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соединены с костями с помощью крепких сухожилий, передающих силу сокращения и вызывающих движение.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антагонистических мышц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работают парами: одна сокращается (сгибатель), другая расслабляется (разгибатель), что обеспечивает плавные и точные движения суставов.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мышц с костями и механизм движения
</a:t>
            </a:r>
            <a:endParaRPr lang="en-US" sz="2291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сокращения скелетной мышцы
</a:t>
            </a:r>
            <a:pPr algn="l" indent="0" marL="0">
              <a:lnSpc>
                <a:spcPct val="9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от нервного импульса до сокращения и расслабления мышцы
</a:t>
            </a:r>
            <a:endParaRPr lang="en-US" sz="2732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627" y="1160879"/>
            <a:ext cx="343286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мышцах человека
</a:t>
            </a:r>
            <a:endParaRPr lang="en-US" sz="262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скелетных мышц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скелетные мышцы составляют около 30–40% от массы тела, обеспечивая мощь и подвижность.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мышца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Ягодичная мышца — самая большая в организме, играющая важную роль в движении и поддержании равновесия.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быстрая мышца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Глазодвигательные мышцы делают примерно 10 000 микродвижений в сутки, обеспечивая чёткое и быстрое зрение.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сила мышц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Икроножная мышца взрослого человека может поднять нагрузку более 120 кг благодаря своей силе и выносливости.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работы сердечной мышцы: данные и сравнения
</a:t>
            </a:r>
            <a:endParaRPr lang="en-US" sz="170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поддерживает непрерывное кровообращение, адаптируясь к нагрузкам и обеспечивая жизнедеятельность.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сокращений и объём крови свидетельствуют о высокой эффективности сердечной мышцы.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сердечной мышцы
</a:t>
            </a:r>
            <a:endParaRPr lang="en-US" sz="231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сердечной мышцы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миокарда короткие и имеют одно ядро, с характерной поперечной исчерченностью. Вставочные диски обеспечивают крепкое соединение и скоординированную работу мышц.
</a:t>
            </a:r>
            <a:endParaRPr lang="en-US" sz="120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Автономность работы сердца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способна работать без участия сознания, благодаря собственному ритмическому центру, обеспечивая постоянный кровоток.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выносливость и непрерывность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функционирует без усталости всю жизнь, благодаря особенностям строения и способности эффективно использовать энергию.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сердечной мышцы
</a:t>
            </a:r>
            <a:endParaRPr lang="en-US" sz="231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гладких мышц в организме
</a:t>
            </a:r>
            <a:pPr algn="l" indent="0" marL="0">
              <a:lnSpc>
                <a:spcPct val="90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образуют тонкие слои в стенках внутренних органов, таких как желудок и кровеносные сосуды. Они отвечают за медленные, но продолжительные сокращения, обеспечивая работу пищеварения и кровообращения.
</a:t>
            </a:r>
            <a:endParaRPr lang="en-US" sz="855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структуры клеток гладких мышц
</a:t>
            </a:r>
            <a:pPr algn="l" indent="0" marL="0">
              <a:lnSpc>
                <a:spcPct val="9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гладкой мышцы имеет одно ядро и вытянутую форму. Отсутствие поперечной исчерченности отличает их от скелетных мышц, что связано с непроизвольной и медленной работой.
</a:t>
            </a:r>
            <a:endParaRPr lang="en-US" sz="8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Функции, обеспечиваемые гладкими мышцами
</a:t>
            </a:r>
            <a:pPr algn="l" indent="0" marL="0">
              <a:lnSpc>
                <a:spcPct val="90000"/>
              </a:lnSpc>
              <a:buNone/>
            </a:pPr>
            <a:r>
              <a:rPr lang="en-US" sz="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контролируют движение веществ внутри органов, регулируют диаметр сосудов и участвуют в процессах дыхания и мочеиспускания, поддерживая жизненно важные процессы организма.
</a:t>
            </a:r>
            <a:endParaRPr lang="en-US" sz="81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гладких мышц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нервной системой и мышцами
</a:t>
            </a:r>
            <a:endParaRPr lang="en-US" sz="236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передаются к мышцам через синапсы — особые соединения, где нервные окончания контактируют с мышечными волокнами для передачи сигналов к сокращению.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— основной медиатор, выделяемый нервными клетками, запускающий возбуждение мышечного волокна, что приводит к сокращению мышцы.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между нервной и мышечной системами обеспечивает быстрый и точный ответ организма на внешние раздражители и поддерживает двигательную активность.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мышц в повседневной жизни человека
</a:t>
            </a:r>
            <a:endParaRPr lang="en-US" sz="2155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основные движения тела: ходьбу, бег и прыжки, а также участвуют в выражении эмоций через мимику. Они поддерживают дыхание и выработку тепла для поддержания температуры тела.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мышцы играют важную роль в таких действиях, как жевание, речь и письмо, помогают сохранять осанку и равновесие, способствуя стабильности тела при смене положения.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производство энергии в мышцах
</a:t>
            </a:r>
            <a:endParaRPr lang="en-US" sz="204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мышц необходимы глюкоза и кислород, которые поступают с кровью и используются для производства АТФ — главного источника энергии в клетках.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происходит накопление молочной кислоты, вызывающей снижение эффективности работы мышц и развитие утомления.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мышечной активности значительно ускоряются обменные процессы, способствуя повышенной выработке энергии для поддержания сокращений.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возникает из-за истощения запасов энергии (АТФ и гликогена) в мышечных волокнах, что снижает их способность к эффективному сокращению.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продуктов обмена, особенно молочной кислоты, изменяет внутреннюю среду мышцы, вызывая дискомфорт и снижение силы сокращений.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 ухудшается, что нарушает координацию и замедляет реакцию мышц на сигналы из нервной системы.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процессы проявляются ощущением усталости и снижением работоспособности мышцы, ограничивая физическую активность.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утомление мышцы: причины и проявления
</a:t>
            </a:r>
            <a:endParaRPr lang="en-US" sz="194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примеры утомления мышц
</a:t>
            </a:r>
            <a:endParaRPr lang="en-US" sz="215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экспериментах на мышцах лягушки при многократных раздражениях постепенно снижается сила сокращений, что иллюстрирует развитие утомления на клеточном уровне.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после продолжительной нагрузки отмечаются дрожь и слабость в мышцах, появление которых подтверждает эффект утомления и необходимость восстановления.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обратимы: после отдыха и восстановления обменных процессов мышцы возвращают нормальную силу и работоспособность.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утомления и восстановление работоспособности мышц
</a:t>
            </a:r>
            <a:endParaRPr lang="en-US" sz="1695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утомления — снижение силы и скорости сокращений, ощущение тяжести и боль в мышцах во время и после нагрузки.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восстановления важен полноценный отдых, позволяющий мышцам восстановить энергетические запасы и снизить накопление вредных продуктов обмена.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богатое углеводами и белками, помогает восполнить запасы гликогена и обеспечить строительные материалы для восстановления клеток.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кислородного баланса и мягкие физические процедуры способствуют выведению молочной кислоты и снижению мышечного дискомфорта.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профилактики мышечного утомления
</a:t>
            </a:r>
            <a:endParaRPr lang="en-US" sz="214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чередование нагрузок и отдыха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сочетание интенсивных упражнений и периодов отдыха способствует поддержанию выносливости мышц. Такой режим позволяет избежать переутомления и сохранять работоспособность в течение дня.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для мышц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Диета, богатая белками, углеводами, витаминами группы В, а также магнием и кальцием, поддерживает энергетический обмен и мышечные функции. Это уменьшает риски быстрого утомления.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физической активности и 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постепенно укрепляют мышечную систему и стимулируют её приспособление к нагрузкам. Отсутствие физической активности, наоборот, ускоряет наступление утомления.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профилактики мышечного утомления
</a:t>
            </a:r>
            <a:endParaRPr lang="en-US" sz="214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99" y="1330425"/>
            <a:ext cx="1978752" cy="21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749" y="1330425"/>
            <a:ext cx="1978752" cy="21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474" y="1330425"/>
            <a:ext cx="1978752" cy="21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4449" y="1330425"/>
            <a:ext cx="1978752" cy="215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9369" y="3701543"/>
            <a:ext cx="1799574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физические упражнения
</a:t>
            </a:r>
            <a:pPr algn="l" indent="0" marL="0">
              <a:lnSpc>
                <a:spcPct val="90000"/>
              </a:lnSpc>
              <a:buNone/>
            </a:pPr>
            <a:r>
              <a:rPr lang="en-US" sz="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занятия, сочетающие аэробные и силовые нагрузки, способствуют развитию силы, выносливости и гибкости мышц, укрепляя их основу и предотвращая травмы.
</a:t>
            </a:r>
            <a:endParaRPr lang="en-US" sz="775" dirty="0"/>
          </a:p>
        </p:txBody>
      </p:sp>
      <p:sp>
        <p:nvSpPr>
          <p:cNvPr id="14" name="Text 1"/>
          <p:cNvSpPr txBox="1"/>
          <p:nvPr/>
        </p:nvSpPr>
        <p:spPr>
          <a:xfrm>
            <a:off x="2610409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Массаж и растяжка
</a:t>
            </a:r>
            <a:pPr algn="l" indent="0" marL="0">
              <a:lnSpc>
                <a:spcPct val="90000"/>
              </a:lnSpc>
              <a:buNone/>
            </a:pPr>
            <a:r>
              <a:rPr lang="en-US" sz="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процедуры улучшают кровообращение, уменьшают мышечное напряжение и способствуют расслаблению тканей, что ускоряет восстановление после физических нагрузок.
</a:t>
            </a:r>
            <a:endParaRPr lang="en-US" sz="808" dirty="0"/>
          </a:p>
        </p:txBody>
      </p:sp>
      <p:sp>
        <p:nvSpPr>
          <p:cNvPr id="15" name="Text 2"/>
          <p:cNvSpPr txBox="1"/>
          <p:nvPr/>
        </p:nvSpPr>
        <p:spPr>
          <a:xfrm>
            <a:off x="4740121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процедуры
</a:t>
            </a:r>
            <a:pPr algn="l" indent="0" marL="0">
              <a:lnSpc>
                <a:spcPct val="90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контрастный душ стимулируют обмен веществ и улучшают тонус мышц, способствуя их быстрой регенерации и снижению усталости.
</a:t>
            </a:r>
            <a:endParaRPr lang="en-US" sz="927" dirty="0"/>
          </a:p>
        </p:txBody>
      </p:sp>
      <p:sp>
        <p:nvSpPr>
          <p:cNvPr id="16" name="Text 3"/>
          <p:cNvSpPr txBox="1"/>
          <p:nvPr/>
        </p:nvSpPr>
        <p:spPr>
          <a:xfrm>
            <a:off x="6879088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полноценного сна
</a:t>
            </a:r>
            <a:pPr algn="l" indent="0" marL="0">
              <a:lnSpc>
                <a:spcPct val="90000"/>
              </a:lnSpc>
              <a:buNone/>
            </a:pPr>
            <a:r>
              <a:rPr lang="en-US" sz="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происходит активное восстановление мышечных волокон и энергетических запасов. Недостаток сна замедляет восстановительные процессы и повышает риск утомления.
</a:t>
            </a:r>
            <a:endParaRPr lang="en-US" sz="808" dirty="0"/>
          </a:p>
        </p:txBody>
      </p:sp>
      <p:sp>
        <p:nvSpPr>
          <p:cNvPr id="17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укрепления и восстановления мышц
</a:t>
            </a:r>
            <a:endParaRPr lang="en-US" sz="2297" dirty="0"/>
          </a:p>
        </p:txBody>
      </p:sp>
      <p:sp>
        <p:nvSpPr>
          <p:cNvPr id="18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мышц и утомления для подростка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мышечной структуры и процессов утомления помогает подросткам поддерживать активность, эффективно восстанавливаться и сохранять здоровье. Баланс нагрузки и отдыха — ключ к успеху в физическом развитии.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2026-05-09T14:07:43Z</dcterms:created>
  <dcterms:modified xsi:type="dcterms:W3CDTF">2026-05-09T14:07:43Z</dcterms:modified>
</cp:coreProperties>
</file>