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природы тел Солнечной системы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объектов Солнечной системы открывает ключ к пониманию космоса.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изучения Солнечной системы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представлений о Солнечной системе прошло путь от Птолемея к Копернику и Галилею. Современные миссии, как Voyager, значительно расширили наши знания о её строении и объектах.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Солнечной системы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звезда и внутренние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центр системы, вокруг которого обращаются четыре внутренние планеты с твёрдой поверхностью. Эти планеты характеризуются высоким плотностным и химическим разнообразием.
</a:t>
            </a:r>
            <a:endParaRPr lang="en-US" sz="1158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околозвёздные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орбитой Марса находится пояс астероидов, далее — газовые гиганты и ледяные гиганты, а в самых удалённых областях расположены транснептуновые объекты, включая пояс Койпера и рассеянный диск.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8817" y="1928825"/>
            <a:ext cx="3351365" cy="2267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планет Солнечной системы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параметров планет: радиус, масса, период обращения и атмосферные компоненты.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значительно меньше и тяжелее по плотности, чем газовые и ледяные гиганты.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обладают твёрдым каменистым покрытием и сравнительно малыми размерами, что обусловлено высокой плотностью и металлическим ядром.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включает вулканы, кратеры и горные цепи, отражая геологическую активность и историю столкновений с метеоритами.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состав варьируется: Земля богата кислородом, Венера имеет плотную углекислотную атмосферу, а Марс — разреженный слой CO₂.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и ледяные гиганты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состоят преимущественно из водорода и гелия, обладая массивными атмосферными слоями и сложными кольцевыми системами.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 Нептун выделяются большим содержанием льдов и метана; ось вращения Урана сильно наклонена, создавая уникальные климатические условия.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размеров планет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отражена значительная разница в размерах между планетами земной группы и гигантами.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размеров подчёркивает преобладание газовых гигантов по массе и объёму в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Плутон и другие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сочетают в себе черты льда и камня, выступая в меньших масштабах по сравнению с классическими планетами.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орбиты часто пересекаются с другими объектами, что исключает их из категории полноценных планет.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Плутон, Цереру и Эриду — яркие представители с разной структурой и динамикой орбит.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пояса астероидов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пояс астероидов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между Марсом и Юпитером, главный пояс содержит тысячи космических объектов разнообразных размеров и состава. Крупнейшие из них достигают сотен километров и представляют интерес для изучения ранней истории Солнечной системы.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астероидов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делятся на каменные, металлические и углеродистые типы, что отражает их происхождение и внутреннее строение. Эти данные помогают анализировать процессы формирования и эволюции малых тел.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астероидов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астероидных групп образованы результатом древних столкновений, образующих схожие орбитальные траектории и состав, что свидетельствует о длительной динамике и изменениях в поясе.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строение и орбиты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состоят из замёрзших газов, пыли и камня, формируя яркую кому и хвост при приближении к Солнцу.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Долгопериодические кометы могут иметь орбиты со сроком более 200 лет, они зачастую происходят из облака Оорта.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Краткопериодические кометы, таких как Галлея, обращаются вокруг Солнца за несколько десятков лет и испытывают постоянное влияние планет.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комет помогает понять состав и эволюцию дальних частей Солнечной системы, а также происхождение воды и органики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Метеороиды, метеоры, метеориты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— это мелкие твердые частицы от 0,1 мм до 1 метра, исходящие преимущественно из астероидов и комет, свободно движущиеся в космическом пространстве Солнечной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входе в земную атмосферу метеороиды нагреваются и создают световое явление, называемое метеором, которое часто воспринимается как «падающая звезда» во время ночных наблюдений.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метеороид достигает поверхности Земли, он становится метеоритом; заметное событие — падение Челябинского метеорита в 2013 году с массой около 13 тысяч тонн, вызвавшее мощный взрыв.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планет: разнообразие и происхождение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спутников у гигантов
</a:t>
            </a:r>
            <a:pPr algn="ctr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имеют наибольшее количество спутников — свыше 220 вместе. Эти спутники варьируются по размеру от мелких, неправильной формы, до крупных, геологически активных тел, формирующих сложные системы.
</a:t>
            </a:r>
            <a:endParaRPr lang="en-US" sz="954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активность крупных спутников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и Европа у Юпитера, а также Титан у Сатурна демонстрируют высокую геологическую активность, включая жидкие океаны под ледяной корой и процессы формирования атмосферы, отличаясь от типичных спутников.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лун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образовались по разным сценариям: захват космических тел, аккреция материи в орбитальном диске и последствия гигантских столкновений, что определило их разнообразие и физические свойства.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ESA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спутники Солнечной системы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характеристик крупнейших спутников, отражающая их размеры, массы и особенности строения, демонстрирующая превосходство этих тел над планетами земной группы по масштабу.
</a:t>
            </a:r>
            <a:endParaRPr lang="en-US" sz="997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и Титан превышают Меркурий по размерам, демонстрируя, что спутники могут быть по масштабу подобны малым планетам.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тел варьирует от 5,5 г/см³ на Земле до 1,3 г/см³ на Юпитере, отражая разницу в составе от каменистого ядра до газовых оболочек.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на поверхностях планет экстремально различаются: от +460°C на Венере до −224°C на Уране, что влияет на атмосферные процессы и геологическую активность.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физических и химических свойств тел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планет внутренней группы представлены в основном CO2 (Марс), кислородом и азотом (Земля), а газовые гиганты содержат доминирующие H2 и He.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зарегистрированы у Земли, Юпитера и гигантского Ганимеда; большое количество летучих веществ сосредоточено в отдалённых районах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тел Солнечной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Структурированная схема распределения объектов по категориям в нашей планетарной 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объектов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и рост тел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планет и мелких тел проходило через постепенное слияние частиц и планетезималей, приводящее к накоплению массы и дифференциации состава.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Чрезвычайно крупные столкновения изменили оси вращения планет, способствовали образованию спутников и перераспределению материала в системе.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следов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Сегодняшние поверхности планет и спутников сохраняют геологические и химические отпечатки древних процессов формирования и столкновений.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протопланетного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4,6 млрд лет назад из газо-пылевого облака сформировался протопланетный диск — исходный материал для всех тел Солнечной системы.
</a:t>
            </a:r>
            <a:endParaRPr lang="en-US" sz="10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открытия XXI 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Cassini к Сатурну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Запущенная в 1997 году, миссия Cassini исследовала атмосферу, кольца и спутники Сатурна до 2017 года, открыв криовулканы на Энцеладе и сложную атмосферу Титана.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Horizons и открытие Плутона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2015 году зонд New Horizons впервые пролетел мимо Плутона, предоставив детальные снимки поверхности и выявив разнообразие геологических форм и атмосферных явлений.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 NASA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Марсоходы, такие как Curiosity и Perseverance, исследуют марсианскую поверхность, ищут признаки древней жизни и изучают климатические и геологические свойства планеты.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OSIRIS-REx к астероиду Бенну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Запущенный в 2016 году зонд OSIRIS-REx изучает состав астероида Бенну, собирает образцы, чтобы понять процессы формирования Солнечной системы и происхождение органики.
</a:t>
            </a:r>
            <a:endParaRPr lang="en-US" sz="10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ESA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диапазоны небесных тел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значения демонстрируют экстремальные условия, варьирующие от горячих поверхностей Венеры до ледяных спутников, таких как Европа и Титан.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температур влияет на химические реакции, атмосферные процессы и потенциальную обитаемость на различных телах Солнечной системы.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природы тел Солнечной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Запланированные исследования Европы (миссия Europa Clipper) и Титана (сонд Dragonfly) направлены на изучение подповерхностных океанов и атмосферных особенностей спутников.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Марсианские миссии ESA и NASA продолжают развивать знания о геологии, климате, а также искать следы жизни на поверхности и в недрах Красной планеты.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James Webb позволит анализировать состав атмосфер удалённых тел и экзопланет, расширяя представления о химии и динамике планетарных оболочек.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природы тел Солнечной системы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объектов Солнечной системы раскрывает фундаментальные процессы формирования планет и условия, необходимые для жизни, объединяя данные из физики, геологии, химии и биологии в единую картину.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2026-05-07T23:03:04Z</dcterms:created>
  <dcterms:modified xsi:type="dcterms:W3CDTF">2026-05-07T23:03:04Z</dcterms:modified>
</cp:coreProperties>
</file>