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Lerne lernen: как составить Arbeitsplan для учёбы немецкому языку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Планируем учёбу по-немецки: шаг за шагом, без спешки.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Arbeitsplan на уроках немецкого языка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6 классе немецкий язык требует не только знаний, но и умения распределять силы. Arbeitsplan помогает заранее увидеть объём работы, не откладывать слова на последний вечер и спокойнее готовиться к каждому уроку.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Arbeitsplan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Arbeitsplan — это понятный список учебных задач на день или неделю. В нём фиксируют цель, порядок действий, сроки и отметку о выполнении, чтобы ничего не забыть.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немецкого языка такой план особенно удобен: в него можно включить повторение слов, чтение текста, тренировку произношения, упражнения из тетради и проверку ошибок после работы.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задания записаны заранее, легче видеть, что уже сделано, а что ещё осталось. Это помогает учиться ровно, без лишней спешки и пропусков.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9275" y="1789450"/>
            <a:ext cx="17955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0500" y="1789450"/>
            <a:ext cx="17955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задания по немецкому языку включаются в план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входят заучивание лексики, повторение слов по карточкам и проверка перевода. Такой блок лучше делить на короткие части, чтобы слова запоминались точнее.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и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план удобно включать артикли, спряжение глаголов и другие правила, которые нужно повторить перед уроком. Это помогает не смешивать похожие формы и быстрее находить ошибки.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устный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заранее запланировать чтение короткого текста, перевод, ответы на вопросы и подготовку фраз для устного ответа. Тогда на уроке легче говорить увереннее.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работы стоит открыть нужную страницу, найти тетрадь и словарь, а затем отметить уже выученные слова. Такой порядок экономит время и уменьшает риск пропустить важную часть задания.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Arbeitsplan: последовательность шагов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превратить список заданий в рабочий план на неделю.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большой темы к маленьким шагам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 — несколько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тему легче выучить, если разбить её на небольшие части. Например, сначала слова, потом короткий диалог, затем несколько вопросов и одно небольшое письменное задание.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делает работу посильной и показывает, что прогресс уже есть. Ученик видит не «всю тему сразу», а конкретные шаги, которые реально выполнить за вечер.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распределяется время в Arbeitsplan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паузы между блоками помогают не уставать и лучше удерживать внимание на сложных словах и правилах.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работает лучше всего, когда рядом с учёбой есть место для отдыха и небольшого резерва времени.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распределения времени для одного учебного вечера, составлена по учебному сценарию.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первым: правила приоритета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выполняют самые срочные задания: слова к завтрашнему уроку, подготовку чтения, упражнение на проверку или устный ответ, который нужно выучить заранее.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переходят к задачам, которые можно распределить на несколько дней: повтору грамматики, переписыванию слов, небольшому письменному заданию и тренировке фраз.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выполняют менее срочные дела, если остаётся время. Такой порядок помогает не тратить лучший запас сил на самые лёгкие задания в начале вечера.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полезно оставить несколько минут на проверку: ещё раз посмотреть слова, исправить ошибки и убедиться, что всё нужное уже записано.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недельного Arbeitsplan по немецкому языку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задания по дням помогают готовиться регулярно и без перегрузки.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задания по дням удобнее одной длинной подготовки перед уроком и помогают держать материал в памяти.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недельного плана для 6 класса.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отрезок легче сосредоточиться, не перегружая внимание, а после паузы лучше запоминаются слова и формы.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организации работы для школьников 6 класса.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15–20 минут
</a:t>
            </a:r>
            <a:endParaRPr lang="en-US" sz="6441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оптимальная длительность одного блока работы для слов, правил и короткого текста.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Рабочее место для занятий немецким языком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Стол, на котором всё под рукой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занятия немецким языком нужен понятный порядок: учебник, тетрадь, словарь, ручка, карандаш и таймер лежат рядом. Тогда не приходится искать вещи в середине работы, и можно сразу перейти к словам, упражнениям и короткому повторению правил.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 чистый лист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держать возле себя карточки со словами и отдельный лист для новых выражений. На нём удобно быстро записать трудные слова, примеры и ошибки, чтобы потом вернуться к ним при повторении без лишнего времени на поиск.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отвлечений — быстрее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столе нет лишних предметов, а телефон убран в сторону, начать занятие легче. Аккуратное место помогает сосредоточиться на задании, не отвлекаться на игры и быстрее закончить домашнюю работу по немецкому языку.
</a:t>
            </a:r>
            <a:endParaRPr lang="en-US" sz="10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качество подготовки при регулярном планировании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роста качества, уменьшается и время на сборы перед уроком: ученик быстрее начинает работу и реже забывает нужные материалы.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регулярнее Arbeitsplan, тем стабильнее подготовка и выше уверенность перед уроком.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составленная по описанию недельной динамики в задании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составлении Arbeitsplan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перегружать один вечер слишком большим количеством дел. Тогда ученик устает, спешит и хуже запоминает слова, особенно если рядом ещё есть задания по другим предметам.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не оставлять время на повторение и проверку. Без короткого возврата к словам и правилам легко допустить одинаковые ошибки в артиклях, глаголах и переводе.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не различать срочные и второстепенные дела. Если всё считается одинаково важным, легко начать с простого и не успеть подготовить то, что нужно к следующему уроку.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план по немецкому языку не выполнен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быстро пересмотреть задачу, если часть работы не успели сделать вовремя.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план и мотивация к изучению немецкого языка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Видимый прогресс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Отмеченные пункты показывают, что работа движется вперёд. Выученные слова и выполненные упражнения дают ощущение результата, а не бесконечной подготовки без конца.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и 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задания распределены заранее, подготовка кажется понятнее и легче. Ученик меньше переживает перед уроком и охотнее продолжает учиться дальше.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награда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части плана полезно сделать короткий приятный перерыв. Это может быть отдых, прогулка, любимое занятие или песня на немецком языке.
</a:t>
            </a:r>
            <a:endParaRPr lang="en-US" sz="113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Планируемый и хаотичный вечер перед уроком немецкого языка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разница заметна уже по началу вечера: при плане не нужно долго выбирать, с чего начать.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Хаотичный вечер тратит силы на поиск и спешку, а планируемый даёт больше готовых результатов и спокойствия.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схема по описанию двух сценариев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Arbeitsplan по немецкому языку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инструмент помогает организовать свою часть работы: записи, сроки, повторение слов или напоминания.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использовать не один, а несколько способов: тогда легче и запоминать слова, и не забывать сроки.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инструментов для планирования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подготовки к словарной и грамматической проверке без перегрузки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материал нужно разделить на небольшие части. В первый и второй день удобно работать только с частью слов и сразу повторять артикли, чтобы не смешивать всё в один длинный список.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остаются короткое упражнение и финальное повторение по карточкам. Такой порядок помогает учить понемногу, но каждый день, и снижает риск устать перед самой проверкой.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планирования, который нужен не только на немецком языке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навык полезен и вне школы — в кружках, спорте и домашних делах. Ребёнок лучше понимает, сколько времени займёт задача, и учится не откладывать важное на последний момент.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шестиклассника это ещё и тренировка самостоятельности. Чем раньше появляется умение работать по плану, тем проще потом справляться с более длинными проектами и несколькими задачами одновременно.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Arbeitsplan помогает и на других уроках: легче распределять подготовку к математике, истории или окружающему миру. Привычка планировать делает школьную неделю более ровной и предсказуемой.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идея: Arbeitsplan делает изучение немецкого языка понятным и управляемым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Arbeitsplan превращает подготовку к немецкому языку в последовательные шаги: что делать, когда и сколько времени на это нужно. Такой подход снижает спешку и помогает видеть результат.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2026-05-25T01:55:51Z</dcterms:created>
  <dcterms:modified xsi:type="dcterms:W3CDTF">2026-05-25T01:55:51Z</dcterms:modified>
</cp:coreProperties>
</file>