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46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Класс Пиявки – строение, виды и роль в природе
</a:t>
            </a:r>
            <a:endParaRPr lang="en-US" sz="3046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– удивительные кольчатые черви с разнообразием форм и значимой ролью в природе.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и роль пиявок в экосистемах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известны с древних времен, упоминаются в медицине Египта и Индии. Эти кольчатые черви помогают сохранять баланс в водных средах, а учёные изучают их питание и регенерацию тканей.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класса Пиявки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пиявок уплощённое, длиной от 5 мм до 30 см, с сегментацией на 33 кольца и двумя присосками – передней у рта и задней для крепления.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Кожная кутикула покрывает тело, пиявки гермафродиты, обладающие способностью к высокой регенерации – они могут восстанавливать повреждённые ткани.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питания специфичен: они делают длительные паузы между приемами пищи, сохраняя кровь в специальных желудочных расширениях.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пиявок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Присоски и покровы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присоска окружает рот и служит для питания, задняя помогает закрепиться на субстрате. Тело мускулистое и покрыто кутикулой, цвет варьируется от зелёного до коричневого с рисунком.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восприятия и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голове пиявок располагаются глаза и чувствительные клетки, позволяющие реагировать на свет и прикосновения, что помогает ориентироваться в окружающей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органы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кровеносная система состоит из двух продольных сосудов, обеспечивающих циркуляцию крови по телу пиявки.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включает окологлоточные и сегментарные ганглии, отвечающие за координацию движений и реакции на раздражители.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содержит расширения для длительного хранения крови, что важно для кровососущих видов.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воспринимают свет, давление и химические вещества; газообмен у водных видов происходит через кожу или жабры.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биологических исследований, 2023 г.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пиявок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пиявки доминируют в умеренном климате, особенно в России, где встречается до 10 видов на единицу берега.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пиявок предпочитают пресные воды, что отражает их адаптацию и биологическую роль в этих экосистемах.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1031" y="1512375"/>
            <a:ext cx="181912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семейства и представители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пиявки (Hirudinidae)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медицинскую пиявку — известный кровососущий вид с характерной полосатой окраской и важной ролью в медицине.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Рыболовные пиявки (Piscicolidae)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Паразитируют на рыбах, имеют прозрачное тело и отличаются по строению присосок и размерам.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Кровососущие пиявки (Haemopidae)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острыми челюстями для прокалывания кожи, питаются кровью различных позвоночных животных.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Клювоносные пиявки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характерный клювообразный рот, преимущественно питаются органическими остатками в водной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представитель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пиявка достигает 12 см, имеет полосатый окрас и выделяет гирудин — вещество, препятствующее свертыванию крови. Этот вид широко применяется в гирудотерапии.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охраны и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чрезмерного сбора и ухудшения среды обитания пиявка занесена в Красную книгу. Сохранение популяций важно как для медицины, так и для экологии.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пиявка: особенности и значение
</a:t>
            </a:r>
            <a:endParaRPr lang="en-US" sz="22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и питание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Кровососущие пиявки используют три челюсти с зубцами для прокалывания кожи и высасывания крови позвоночных животных.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сохраняется в желудке и боковых отростках длительное время — до нескольких месяцев, что позволяет им долго обходиться без нового питания.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Гирудин, фермент слюны пиявок, облегчает всасывание крови, предотвращая её свёртывание во время 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кровеносная система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дышат через кожу, которая должна оставаться влажной. У некоторых крупных водных видов развиты наружные жабры для эффективного газообмена.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и кровь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замкнутая, кровь насыщена пигментами, придающими ей красный цвет; у ряда видов жидкость бесцветная, что связано с особенностями обмена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пиявок: гермафродитизм и коконы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пиявки являются гермафродитами, что означает наличие как мужских, так и женских половых органов в одном организме, что позволяет им воспроизводиться гибко и эффективно.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происходит путём перекрёстного оплодотворения, когда две особи обмениваются сперматозоидами для повышения генетического разнообразия потомства.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пиявок откладываются в коконы, которые крепятся к подводному субстрату — дну водоёмов, растениям или камням, обеспечивая безопасное развитие эмбрионов.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коконов вылупляются молодые пиявки, которые внешне похожи на взрослых, поскольку развитие прямое, без промежуточных личиночных стадий.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жизни пиявки: этапы развития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стадий жизненного цикла пиявки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пиявок в водоемах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регулируют численность мелких водных организмов, контролируя экологическое равновесие и оказывая влияние на структуру сообществ в пресных водах.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паразитируют на рыбе, что может влиять на популяции промысловых видов, снижая их численность и воздействуя на рыболовство.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являются пищей для многих водных и прибрежных животных, таких как рыбы, птицы и млекопитающие, выступая важным звеном в пищевых цепях.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с человеком: польза и вред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широко применяются в медицине для гирудотерапии, помогая при болезнях кровообращения и способствуя улучшению состояния пациентов.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кровососущие виды могут переносить инфекции и вызывать кровопотери, а некоторые популяции находятся под угрозой из-за чрезмерного сбора и требуют охраны.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844108"/>
            <a:ext cx="5037900" cy="17558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видов: медицинская, рыболовная и водяная пиявка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видов по размеру, внешнему виду, питанию и ареалу распространения.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различаются по образу жизни и среде обитания, что отражается в строении и поведении.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биологии пиявок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16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способны выдерживать длительное отсутствие пищи, что обеспечивает их выживание в сложных условиях среды.
</a:t>
            </a:r>
            <a:endParaRPr lang="en-US" sz="2116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могут голодать длительное время, иногда превышая один год, сохраняя жизнеспособность благодаря медленному обмену веществ и защитному слою слизи.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физиологии пиявок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 года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медицинские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работах Гиппократа пиявки описывались как средство для очищения крови и лечения заболеваний. Их применяли в древних лечебниках Китая и Индии, выделяя особую роль гирудотерапии в народной медицине.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поверья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фольклоре пиявки считались 'живыми лекарями', способными исцелять от недугов и очищать организм от дурного. При этом они символизировали одновременно и жадность, и способность избавлять от болезней.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пословицах и сказках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часто упоминаются в пословицах, связанных с алчностью и упорством. В сказках и легендах они выступали как символы очищения и восстановления, что отражало отношение людей к этим существам.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в культуре и народных поверьях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и научные исследования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Гирудотерапия активно используется для лечения тромбозов, понижения напряжения и улучшения кровообращения после операций и травм у пациентов.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слюны пиявок изучаются в фармакологии для разработки новых препаратов, в том числе средств профилактики инсультов и улучшения свертываемости крови.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служат моделью в нейрофизиологии, помогая понять процессы регенерации нервной ткани и механизмы передачи сигналов в организме.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биологии и химического состава пиявок способствуют расширению медицинских технологий и разработке уникальных биологических препаратов.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устойчивость популяций пиявок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начало исследований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первые систематические наблюдения за численностью пиявок и определение причин сокращения их популяций.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— включение медицинской пиявки в Красную книгу РФ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Признана угроза исчезновения из-за чрезмерного сбора и загрязнения среды обитания, начаты меры по охране.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создание заповедников и разведение в неволе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Организуются специальные охраняемые территории и программы разведения для восстановления численности видов.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— экологическое просвещение и регулирование сбора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Внедряются просветительские программы и лицензирование сбора пиявок для сохранения популяций и устойчивого использования.
</a:t>
            </a:r>
            <a:endParaRPr lang="en-US" sz="9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и перспективы изучения пиявок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— ключевой элемент экосистем и источник медицинских веществ. Их изучение и сохранение способствуют развитию науки и здоровья общества, а просвещение расширяет знания о биологии и экологии.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2026-05-08T20:47:36Z</dcterms:created>
  <dcterms:modified xsi:type="dcterms:W3CDTF">2026-05-08T20:47:36Z</dcterms:modified>
</cp:coreProperties>
</file>