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системы «хищник – жертва»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показывает, как жертвы и хищники меняются во времени и создают волны численности.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такие модели в информатике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и компьютерные модели помогают разбирать процессы, которые трудно увидеть напрямую. Модель «хищник–жертва» даёт возможность проверять гипотезы и сравнивать сценарии без реального вмешательства. Ключевое: входные данные, правила расчёта и результат. 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58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87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хищник и жертва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84909" y="2266575"/>
            <a:ext cx="34836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 — организм, который становится пищей другому виду. В модели её численность растёт за счёт размножения и уменьшается из‑за охоты. Обычно для простоты рассматривают одну популяцию жертвы.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01925" y="2266575"/>
            <a:ext cx="34836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— организм, который добывает пищу охотой. Когда жертв много, хищники выживают лучше и дают больше потомства. Когда добычи становится меньше, численность хищников падает с задержкой.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Рысевый цикл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зайцев в северном лесу становится больше, у рысей появляется больше пищи. Численность рысей начинает расти постепенно. Затем охота усиливается, зайцев становится меньше, и через некоторое время снижается и численность рысей.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«сначала добыча, потом давление»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связываются как причинно‑следственная цепочка. Рост жертвы помогает хищнику увеличить размножение. Но из‑за этого давление на жертву усиливается, и система переходит к следующей фазе — снижению обоих значений через повторяющийся цикл.
</a:t>
            </a:r>
            <a:endParaRPr lang="en-US" sz="1467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природной пары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во времени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максимум обычно наступает позже: им требуется время, чтобы численность выросла и влияние на жертв стало заметным.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волны говорят о цикличности взаимодействия. Изменения жертв запускают изменения хищников, а затем возвращают систему обратно.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(условные единицы), без привязки к конкретному набору наблюдений.
</a:t>
            </a:r>
            <a:endParaRPr lang="en-US" sz="13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рост популяции жертвы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пища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корма напрямую влияет на скорость размножения жертв. Если пищи достаточно, рождаемость выше, а смертность ниже. В модели это часто учитывают через коэффициент «кормовая обеспеченность».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 безопасность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укрытий снижает вероятность гибели жертв, особенно во время охоты хищников. При большем числе мест для пряток колебания становятся менее резкими. Это тоже выражают коэффициентом выживаемости.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условия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и сезоны меняют выживаемость: например, суровая зима может уменьшить число жизнеспособных особей. Тогда даже без сильного давления хищников рост жертв замедляется. В модели это задают фактором среды.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 паразиты увеличивают смертность независимо от хищников. Поэтому при болезни численность жертв может снижаться и не успевать «восстанавливаться» за время цикла. В модели учитывают потери через коэффициент.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рост популяции хищника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добычи определяет, сколько хищники могут выжить и вырастить потомство. При большом количестве жертв питание лучше, смертность ниже, и численность хищников растёт быстрее. 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детёнышей и условия размножения связаны с тем, насколько успешно хищники находят пищу. Если добычи становится меньше, размножение ослабевает. В модели это отражают параметром размножения.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естественная смертность задают потери независимо от охоты. При нехватке пищи часть особей гибнет, а часть может уходить в другие районы. В компьютерной модели это выражают параметрами потерь.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взаимодействия в системе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цикл, который повторяется, пока условия среды остаются примерно одинаковыми.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Простейшая идея математической модели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две переменные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численность жертв и хищников как две величины. На каждом моменте времени мы знаем, сколько особей каждого вида участвует в «сцене» модели.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пересчёт за один интервал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Учитываем, что жертвы рождаются и умирают, а хищники тоже имеют потери и получают выгоду от встреч с добычей. Это формирует изменение значений.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повторение и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вычисления много раз и собираем таблицу значений. Потом строим график, чтобы увидеть волны и запаздывание между максимумами жертв и хищников.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083348"/>
            <a:ext cx="4164900" cy="2933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модели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задают правила изменения популяций и напрямую влияют на динамику графиков.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Меняя один параметр, вы перестраиваете весь цикл: меняются высота пиков и скорость переходов между фазами.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описания учебной модели «хищник–жертва» (обобщённые).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Фазовый график 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диаграмму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Фазовая диаграмма откладывает численность хищников по вертикали и численность жертв по горизонтали. Точки показывают, какие состояния система принимает в разные моменты времени. Часто траектория образует замкнутую петлю или вытянутый овал.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получаются петли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Замыкание означает повторяющийся цикл: после роста жертв позже растут хищники, затем падают обе популяции с запаздыванием. Стрелки направления помогают понять, в какую сторону система движется при смене фаз.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сценариев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хищников рост жертв почти не сдерживается, поэтому численность увеличивается быстрее. При наличии хищников появляется торможение и формируются последующие колебания.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роль хищников как естественного ограничителя: они снижают «кормовую» базу жертв и переводят систему в режим циклов.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из учебного компьютерного эксперимента (демонстрационный пример), без привязки к реальным данным.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нарушении равновесия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исчезновении одного из видов обычный цикл ломается: система перестаёт возвращаться в те же похожие состояния. Тогда динамика переходит в другое устойчивое или переходное равновесие.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показывают: равновесие в природе не гарантировано. Оно зависит от условий среды, и при их изменении даже простые взаимодействия могут привести к новому режиму численности.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хищников становится слишком много, жертв становится меньше быстрее, чем они успевают размножаться. В результате точки на графиках резко смещаются, а затем наступает «просадка» всей системы.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жертв почти не остаётся, хищники начинают испытывать нехватку пищи. Часть особей погибает, а оставшиеся могут перемещаться в другие районы, поэтому численность хищников тоже падает.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 такие модели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используют в экологии и биологии, чтобы оценивать, как изменение численности видов связано с условиями среды и влиянием человека. Это помогает понимать причины колебаний популяций во времени.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такие примеры показывают, как программа превращает наблюдения и предположения в вычислительный эксперимент. Сравнение результатов модели с данными помогает уточнять параметры и прогнозировать сценарии.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природоохранной деятельности расчёты применяют для планирования мер: например, чтобы оценить последствия охоты, пожаров, засух и сокращения мест обитания. Так проще выбирать более безопасные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 цифровом эксперименте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эксперимент позволяет менять параметры и сразу видеть, как меняются кривые на графиках. Например, увеличение скорости размножения жертв обычно усиливает амплитуду колебаний и делает пики выше.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увеличить смертность хищников, их численность снижается, а давление на жертв ослабевает. В результате цикл становится менее выраженным или сдвигается по времени, что видно по таблице значений.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параметров на результат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относительную значимость факторов, которые чаще всего меняют и высоту пиков, и длину цикла. Смысл — понять, что «двигает» динамику в первую очередь.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параметров особенно заметны рождаемость жертв и смертность хищников: они напрямую влияют на скорость роста и спадов, поэтому сильнее всего меняют колебания.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весов параметров для учебной демонстрации (без привязки к конкретным полевым данным).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модели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работы с компьютерной моделью системы «хищник – жертва».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93271"/>
            <a:ext cx="4206300" cy="1503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данные и результаты модели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годам позволяет оценить, насколько модель повторяет форму колебаний и временное запаздывание между пиками. Оценивают общий рисунок графика, а не каждое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модель правильно передаёт форму и сдвиг пиков, она считается полезной даже при различиях в точных значениях по годам.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слайде не заданы пользователем; для заполнения нужны реальные наблюдения по годам.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модели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обычно не учитывает болезни, миграцию, возраст животных и сезонность. Также она не описывает случаи, когда у хищника есть несколько видов добычи.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особенность — отсутствие случайных событий. Например, лесные пожары, резкое похолодание или внезапные изменения климата могут сильно нарушить плавный цикл.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модель даёт общую закономерность, а не полную картину. Более сложные версии добавляют дополнительные переменные и параметры, чтобы приблизиться к реальности.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Циклы, которые можно «потрогать» на компьютере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«хищник – жертва» демонстрирует взаимосвязь видов и циклические изменения численности. Математическая и компьютерная модели помогают проверять сценарии, изучать влияние параметров и делать простые прогнозы.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2026-05-14T11:52:25Z</dcterms:created>
  <dcterms:modified xsi:type="dcterms:W3CDTF">2026-05-14T11:52:25Z</dcterms:modified>
</cp:coreProperties>
</file>