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многообразие, значение и охрана земноводных: главные темы урока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старейшие позвоночные, важные для экосистем и нуждающиеся в охране.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земноводных: первые шаги на суше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370 миллионов лет назад древние рыбы научились дышать воздухом и постепенно переходили к наземному образу жизни — так появились первые земноводные.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— переход от воды к суше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древнейших наземных животных, со смесью рыбьих и земноводных признаков. Ее мощные конечности позволили передвигаться на суше и поддерживать тело.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Акантостега — обладатель ранних лёгких и плавников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Жила в прибрежных зонах, использовала и жабры, и примитивные лёгкие. Приспособления помогали влиять на дыхание в переменчивой среде.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дыхания и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 жабр на лёгкие стал ключом к жизни на суше. Формирование крепких конечностей обеспечило устойчивость и возможность передвигаться вне воды.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амфибии — первые настоящие земноводные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отряды земноводных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саламандры и тритоны, имеют хвост и хорошо развитые конечности, живут в воде и на суше.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— лягушки и жабы, отличаются длинными задними ногами и способностью к прыжкам, широко распространены.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червяги, совсем лишены конечностей, напоминают червей, обитают в почве и под водой.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844108"/>
            <a:ext cx="5037900" cy="17558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отрядов земноводных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характеристики и количество видов каждого отряда земноводных.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составляют большинство видов, демонстрируя наибольшее разнообразие среди земноводных.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AmphibiaWeb 2024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лягушка-бык — гигант среди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может достигать длины до 20 см, отличается сильным голосом и приспособлен к разнообразным средам обитания в Африке.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лягушки — удивительно маленькие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длину менее 1 см. Они обитают в тропических лесах и быстро размножаются, несмотря на миниатюрный размер.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лягушек и жаб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тритонами и саламандрами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обычно меньше по размеру и предпочитают водные места обитания, оставаясь ближе к воде в течение 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Саламандры разнообразнее в образе жизни, могут жить как в воде, так и на суше, обладают способностью к регенерации утраченных частей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земноводные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встретить в тропических лесах, где высокая влажность поддерживает жизненные циклы и размножение.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и болотистых регионах обеспечивается разнообразие форм и адаптаций к местным условиям.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выживать в засушливых областях, используя специальные приспособления для сохранения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AmphibiaWeb,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видов земноводных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регионы, особенно Амазонка, являются центрами наибольшего разнообразия амфибий.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видовое богатство связано с влажным климатом и богатыми экосистемами тропиков.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земноводных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яйца и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начинают жизнь как яйца, из которых вылупляются личинки с жабрами — головастики, которые дышат в воде.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взрослой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метаморфоза формируются лёгкие и конечности, личинка превращается во взрослую особь, способную жить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земноводных и их роль в природе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земноводных составляют насекомые, черви и мелкие моллюски, что помогает сдерживать численность вредителей в разнообразных экосистемах.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 земноводных способны охотиться на мелких позвоночных, таких как мелкие грызуны и другие амфибии, расширяя свою экологическую нишу.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выступают важным звеном в пищевых цепях, регулируя популяции насекомых и служа едой для хищных рыб, птиц и млекопитающих.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своей роли в контроле вредителей и питании других животных, земноводные способствуют поддержанию баланса в водно-земных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земноводных для науки и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Xenopus широко используется в биологических и генетических исследованиях благодаря простоте содержания и высокой плодовитости.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земноводных часто присутствуют в мифах и народных традициях разных культур, отражая важность этих животных для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выделения земноводных содержат антибиотики и уникальные биологические вещества, которые изучают для создания новых лекарственных препаратов.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амфибии: природная защита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древесные жабы и листолазы производят токсичные вещества, эффективно отпугивающие хищников, что является их природным механизмом защиты.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лягушек Phyllobates содержит батрахотоксин – один из самых мощных природных ядов, который использовался индейцами Южной Америки для нанесения на стрелы.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земноводных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естественной среды обитания приводит к потере мест размножения и снижению популяций.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и отходы ухудшают качество воды и негативно влияют на здоровье амфибий.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Хитридиомикоз и другие патогенные инфекции вызывают массовую гибель земноводных по всему миру.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исчезновения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40% земноводных включены в Красную книгу МСОП как находящиеся под угрозой исчезновения.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редкие и исчезающие земноводные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статус защиты некоторых амфибий России по регионам и категориям угрозы.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число видов требует охраны для предотвращения полного исчезновения в различных регионах России.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Федерации, 2021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и национальные парки обеспечивают безопасные места обитания для амфибий, сохраняя их естественные биотопы.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редких видов в питомниках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центры разводят редкие амфибии с последующим выпуском в дикую природу, что способствует восстановлению численности.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экологические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населения через эко-мероприятия и конкурсы повышает экологическую культуру и внимание к защите земноводных.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защите и сохранению земноводных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охраны земноводных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действий природоохранных мероприятий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в восстановлении популяций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численность зелёной жабы увеличилась благодаря созданию сети небольших прудов, обеспечивающих оптимальные условия для воспроизводства.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золотой тритон спасён благодаря лабораторному разведению с последующим возвратом в естественную среду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способствуют обмену опытом и поддержке национальных программ охраны амфибий во всех частях света.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молодёжи в охрану земноводных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проводят мониторинг водоёмов, ухаживают за амфибиями на территориях и участвуют в сборе данных для экологических исследований.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эко-активности и распространяют информацию среди сверстников, формируя экологическую ответственност и заботу о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ключевые выводы и будущее охраны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играют незаменимую роль в экосистемах и культуре. Их охрана требует совместных усилий учёных, экологов и населения для сохранения этого уникального природного наследия.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2026-05-07T13:39:05Z</dcterms:created>
  <dcterms:modified xsi:type="dcterms:W3CDTF">2026-05-07T13:39:05Z</dcterms:modified>
</cp:coreProperties>
</file>