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ключевой этап эволюции живого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клетки в развитии жизни и формировании биологических 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жизни и зарождение клеточных структур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началась около 3,8 миллиардов лет назад. Протоклетки с простейшими органическими молекулами служили основой для формирования универсального клеточного строения, поддерживающего обмен веществ и хранение генетической информации.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клеток: биохимические предпосылки и значение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Липидные молекулы объединились, образовав мутные протомембраны, способные отделять внутреннюю среду от внешней, что обеспечило первые условия для обмена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мембраны создали изолированные пространства, где происходили химические реакции, запускавшие метаболизм — ключевой процесс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внутренней среды мембраной позволило стабилизировать биохимические процессы, что стало решающим для зарождения первых живых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клеток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в истории клеточной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Примитивная мембрана из жирных кислот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 обладали простейшей липидной оболочкой, которая позволяла обмениваться веществами с окружающей средой, обеспечивая базовые функции жизни.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клеточной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 служили промежуточным этапом между молекулярной эволюцией и формированием полностью функциональных клеток.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сложных органоидов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устройство не включало органелл, что делало их биологические процессы простыми и неточными в передаче генетической информации.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Протоклетки: первые шаги к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клетки: структура, метаболизм и приспособления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оформленного ядра: ДНК свободно расположена в цитоплазме в виде кольцевой молекулы, что упрощает деление на две дочерние клетки.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разнообразные пути, от анаэробного брожения до хемосинтеза, позволяя освоение самых разных и экстремальных природных условий.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быстро адаптироваться и размножаться делает прокариотов одними из самых успешных и древних форм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характеризуются уникальной структурой мембраны с эфирными связями, обеспечивающей устойчивость к экстремальным температурным и химическим условиям.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Археи: особенности строения и экологическая значимость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участвуют в метаногенезе — процессе, важном для глобального углеродного баланса и клеточной экологии.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в горячих источниках, солёных озёрах и кислых болотах, играя ключевую роль в биогеохимических циклах веществ.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фотосинтез у цианобактерий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2,8 миллиардов лет назад цианобактерии научились преобразовывать солнечный свет в энергию, выделяя свободный кислород, что изменило атмосферу Земли.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энергоёмких органических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стал источником органических молекул с высокой энергией, обеспечив основу для роста и разнообразия жизни в биосфере.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озонового слоя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Образующийся кислород сформировал озоновый слой, который защитил поверхность планеты от ультрафиолетового излучения, что позволило развиваться более сложным организмам.
</a:t>
            </a:r>
            <a:endParaRPr lang="en-US" sz="119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фотосинтеза: революция в химии биосферы
</a:t>
            </a:r>
            <a:endParaRPr lang="en-US" sz="22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преобразования: аэробное дыхание и его эволюционное значение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накоплением атмосферного кислорода аэробное дыхание стало возможным, обеспечивая клеткам значительно большую энергетическую отдачу.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позволяет получать до 38 молекул АТФ из одной молекулы глюкозы, что улучшает выживаемость и эффективность клеток.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стало ключевым фактором возникновения эукариотических клеток и последующего усложнения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46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катастрофа: глобальные изменения и новые возможности
</a:t>
            </a:r>
            <a:endParaRPr lang="en-US" sz="1846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изменились кардинально, способствуя формированию сложных экосистем и увеличению биологического разнообразия.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повышение концентрации кислорода приблизительно 2,5 миллиарда лет назад привело к массовой гибели анаэробных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аэробные формы жизни, способные эффективно использовать кислород для получения энергии, что открыло новые биологические горизонты.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стало основой для дальнейшей эволюции, повысив устойчивость и адаптивность организмов на планете.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 — эволюционный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сложной клеточной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появились около 2 миллиардов лет назад в результате симбиотического объединения прокариот. Они обладают ядром и мембранными органоидами, что значительно повысило их функциональную сложность и адаптивность.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многообразия и структурных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митохондрий и развитых мембранных систем обеспечило внедрение новых метаболических путей. Это дало толчок к появлению многоклеточных форм и разнообразию живых организмов с более сложной структурой.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митохондрий и хлоропластов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хлоропласты содержат собственную кольцевую ДНК и двойные мембраны. Эти признаки свидетельствуют о том, что они произошли от анаэробных и фотосинтезирующих бактерий, поглощённых предковыми эукариотическими клетками.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теории на современную биологию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 объясняет трансформацию клеток и разнообразие эукариот. Это понимание помогает исследовать происхождение жизни и эволюцию метаболизма, расширяя горизонты молекулярной биологии и биотехнологии.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симбиоза в эволюции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Эндосимбиоз предполагал поглощение одного прокариота другим без переваривания. Такой союз обеспечил клетке новые энергетические возможности и стал основой для формирования сложных органоидов, усилив биохимические процессы внутри.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теория: ключевые доказательства и последствия
</a:t>
            </a:r>
            <a:endParaRPr lang="en-US" sz="17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6875" y="207975"/>
            <a:ext cx="80754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 и новые формы организации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36875" y="1991675"/>
            <a:ext cx="38469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многоклеточности начался около миллиарда лет назад, когда клетки начали объединяться в кооперативные сообщества. Совместная работа обеспечила выживаемость и адаптацию к новым экологическим условиям.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37650" y="1991675"/>
            <a:ext cx="3873300" cy="7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специализированных тканей открыло пути к органогенезу и сложным организмам. Такая организация позволила разделить функции между клетками, повысив эффективность жизненных процессов и расширив возможности обитания.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00020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одиночных клеток к кооперации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27450" y="1321258"/>
            <a:ext cx="3283500" cy="3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тканей и специализированных функций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95262"/>
            <a:ext cx="4894200" cy="25118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прокариотических и эукариотических клеток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прокариот и эукариот показывают различия в организации и функциональных способностях, отражающие уровень сложности и адаптации.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обусловлены уровнем организации и эволюционной адаптацией, что влияет на физиологию и экологические ниши.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et al., 2021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и наследственная изменчивость клеток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приводят к генерации новой наследственной информации, обеспечивая сырьё для естественного отбора и эволюционных изменений.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рекомбинация в процессе размножения увеличивает разнообразие комбинаций наследственных признаков, стимулируя адаптацию к изменяющимся условиям среды.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ускоряет появление новых функций, позволяя обмениваться генетическим материалом между различными видами и способствуя видообразованию.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из фосфолипидов создают физический барьер, отделяя внутреннее пространство клетки от внешней среды и обеспечивая гомеостаз.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клеточных мембран в эволюционном процессе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мембранных систем привела к формированию эндомембранной сети, способствующей транспортным и энергетическим функциям внутри клетки.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Компартментализация мембранами разделяет биохимические процессы, повышая эффективность и специализацию клеточных реакций.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обеспечивает хранение и защиту генетической информации. В нём происходит транскрипция и регуляция активности генов, что диктует работу всей клетки и её развитие.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и хлоропласты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участвует в модификации и транспортировке белков, а хлоропласты, присутствующие в растительных клетках, осуществляют фотосинтез, производя органические вещества из света и углекислого газа.
</a:t>
            </a:r>
            <a:endParaRPr lang="en-US" sz="119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
</a:t>
            </a:r>
            <a:pPr algn="ctr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преобразуют питательные вещества в энергию аТФ посредством кислородного дыхания. Их происхождение связано с древним симбиозом бактерий, что способствует высокой эффективности метаболизма.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 специализация органоидов в эукариотической клетке
</a:t>
            </a:r>
            <a:endParaRPr lang="en-US" sz="18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клеточных форм и функций стало фундаментом биологической эволюции, позволяя расширять биосферу и изменять условия на планете.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инновации обеспечили приспособляемость организмов к новым средам, увеличивая жизненные стратегии и экологические ниши.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клеток в колонии и сообщества способствовала развитию экосистем с пищевыми цепями, симбиозами и конкурентными взаимодействиями.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специализированных клеток и тканей создало основу для сложных многоклеточных организмов с разнообразными формами и функциями.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клеточной эволюции на биологическое разнообразие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генная инженерия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клеточных механизмах позволяют создавать генно-модифицированные организмы, что открывает новые возможности в сельском хозяйстве, производстве лекарств и биоматериалов.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и биоиндикация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свойства организмов помогают оценивать состояние окружающей среды, выявляя загрязнения и изменения экосистем, что важно для сохранения биологического разнообразия.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клеточная терапия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клеток способствуют разработке методов лечения заболеваний, включая стволовые клетки и генетические технологии, а также диагностику на молекулярном уровне.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клеток и клеточной эволюции
</a:t>
            </a:r>
            <a:endParaRPr lang="en-US" sz="19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клетка как фундамент жизни 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представляет собой базовый элемент жизни и ключ к пониманию эволюционных процессов. Изучение её развития открывает перспективы для науки и технологий, влияя на будущее биологии и медицины.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2026-05-10T07:07:32Z</dcterms:created>
  <dcterms:modified xsi:type="dcterms:W3CDTF">2026-05-10T07:07:32Z</dcterms:modified>
</cp:coreProperties>
</file>