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67550" y="2201687"/>
            <a:ext cx="7721700" cy="2661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64050" y="413425"/>
            <a:ext cx="72159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Осевая симметрия и её применение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Осевая симметрия показывает, как фигуры «отражаются» относительно прямой.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2450" y="4775100"/>
            <a:ext cx="4259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3517" y="182500"/>
            <a:ext cx="3340167" cy="473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2750" y="481475"/>
            <a:ext cx="44721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DB3F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осевая симметрия нужна именно в 9 классе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92750" y="1964113"/>
            <a:ext cx="2905500" cy="23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Осевая симметрия — это преобразование фигур на плоскости: отражение относительно прямой. Она помогает решать задачи на построение и проверку, учит анализировать чертежи и подготавливает к более сложным темам, включая работу с координатами. Симметрия видна в быту и технике.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осевой симметрии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Фигура обладает осевой симметрией, если при отражении относительно некоторой прямой она совмещается сама с собой. То есть после «зеркального» поворота рисунок не меняется.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38162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прямая называется осью симметрии. Она проходит так, что каждая точка фигуры имеет соответствующую точку по другую сторону оси.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13615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симметричных точек расстояния до оси равны. Отрезок между точкой и её образом пересекает ось под прямым углом.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Симметричные точки всегда находятся по разные стороны от оси симметрии. Если взять одну точку и отразить её, образ окажется «зеркально» напротив.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570325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 симметрии служит серединным перпендикуляром к отрезку, который соединяет точку и её образ. Это значит: ось делит этот отрезок пополам и образует с ним прямой угол.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7793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точка лежит на самой оси, при отражении она остаётся на месте. Таким образом, ось играет роль «границы неподвижности» для этих точек.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862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осевом отражении сохраняются расстояния, углы, а значит — форма и размеры. Поэтому отражение не «растягивает» и не «ломает» фигуру.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симметричных точек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84780" y="0"/>
            <a:ext cx="265714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59385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фигуры и их оси симметрии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702900" y="2971500"/>
            <a:ext cx="2367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круга бесконечно много осей симметрии: любая прямая, проходящая через центр, делит круг на две равные по виду части. Поэтому круг одинаков «с любой стороны» при отражении.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523800" y="2971500"/>
            <a:ext cx="2367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и прямоугольник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квадрата 4 оси симметрии: 2 диагонали и 2 прямые, которые проходят через середины противоположных сторон. У прямоугольника осей 2 — они проходят через центр; их легко выделить на рисунке.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числа осей симметрии у фигур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кругов симметрия «максимальная»: осей бесконечно много. В остальных фигурах число осей зависит от равенства сторон и углов.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у фигуры симметрично повторяющихся элементов, тем больше возможных осей. При этом небольшое отличие сторон обычно уменьшает число осей.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3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для диаграммы взяты из школьного курса геометрии (классификация по типу фигуры), точных измерений не требуется.
</a:t>
            </a:r>
            <a:endParaRPr lang="en-US" sz="85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точки, симметричной данной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отражения точки относительно оси симметрии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проверить, что фигура симметрична
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Проверьте, совпадают ли левая и правая части фигуры при отражении относительно одной прямой. Для этого мысленно или с помощью построений «отразите» одну часть к другой.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Убедитесь, что соответствующие точки находятся на равных расстояниях от оси. Также проверьте, что контуры частей имеют одинаковую форму и одинаковые размеры элементов.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геометрических чертежей особенно важны точность и аккуратность. Если линии построены неточно, части могут казаться несовпадающими, хотя по идее симметрия есть.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125" y="2144593"/>
            <a:ext cx="3147000" cy="104591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2625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Фигуры и их оси симметрии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как число осей зависит от симметричного устройства фигуры. Краткий принцип: чем больше равных сторон и углов «совпадает» при отражении, тем больше осей.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осей не является универсальным: у разных фигур оно разное. Даже у близких по форме фигур (например, у прямоугольника и квадрата) число осей меняется из‑за различий сторон и углов.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школьной геометрии (раздел об осевой симметрии).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4925" y="1153344"/>
            <a:ext cx="2727900" cy="1862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7225" y="1153344"/>
            <a:ext cx="2727900" cy="186211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1050" y="1153344"/>
            <a:ext cx="2727900" cy="186211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705150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Снежинки и многоосевая симметрия
</a:t>
            </a:r>
            <a:pPr algn="l" indent="0" marL="0">
              <a:lnSpc>
                <a:spcPct val="100000"/>
              </a:lnSpc>
              <a:buNone/>
            </a:pPr>
            <a:r>
              <a:rPr lang="en-US" sz="7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Снежинки часто имеют симметрию сразу относительно нескольких осей. Поэтому их узор можно «повернуть отражением» разными способами и увидеть совпадающие элементы. На рисунках и фотографиях оси удобно отмечать линиями через центр, чтобы подчеркнуть повторяющиеся лучи.
</a:t>
            </a:r>
            <a:endParaRPr lang="en-US" sz="789" dirty="0"/>
          </a:p>
        </p:txBody>
      </p:sp>
      <p:sp>
        <p:nvSpPr>
          <p:cNvPr id="12" name="Text 2"/>
          <p:cNvSpPr txBox="1"/>
          <p:nvPr/>
        </p:nvSpPr>
        <p:spPr>
          <a:xfrm>
            <a:off x="6529025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 дерева и симметрия «по жилке»
</a:t>
            </a:r>
            <a:pPr algn="l" indent="0" marL="0">
              <a:lnSpc>
                <a:spcPct val="100000"/>
              </a:lnSpc>
              <a:buNone/>
            </a:pPr>
            <a:r>
              <a:rPr lang="en-US" sz="7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листьев заметна осевая симметрия: центральная жилка играет роль оси, а боковые части оказываются похожими. Отражение помогает понять, почему форма листа кажется «собранной» и уравновешенной. На схемах удобно выделить ось линией по середине листовой пластинки.
</a:t>
            </a:r>
            <a:endParaRPr lang="en-US" sz="758" dirty="0"/>
          </a:p>
        </p:txBody>
      </p:sp>
      <p:sp>
        <p:nvSpPr>
          <p:cNvPr id="13" name="Text 3"/>
          <p:cNvSpPr txBox="1"/>
          <p:nvPr/>
        </p:nvSpPr>
        <p:spPr>
          <a:xfrm>
            <a:off x="881275" y="3261000"/>
            <a:ext cx="17631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Бабочка как «зеркальный» силуэт
</a:t>
            </a:r>
            <a:pPr algn="l" indent="0" marL="0">
              <a:lnSpc>
                <a:spcPct val="100000"/>
              </a:lnSpc>
              <a:buNone/>
            </a:pPr>
            <a:r>
              <a:rPr lang="en-US" sz="8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бабочек заметна двусторонняя симметрия: правая и левая части тела похожи друг на друга. Если провести мысленную ось симметрии по середине, рисунок крыльев будет отражаться почти как в зеркале. Это помогает заметить закономерность в форме.
</a:t>
            </a:r>
            <a:endParaRPr lang="en-US" sz="826" dirty="0"/>
          </a:p>
        </p:txBody>
      </p:sp>
      <p:sp>
        <p:nvSpPr>
          <p:cNvPr id="14" name="Text 4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Осевая симметрия в природе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6032" y="1691000"/>
            <a:ext cx="178650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54157" y="1691000"/>
            <a:ext cx="238200" cy="23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8457" y="1691000"/>
            <a:ext cx="238200" cy="23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02307" y="1703833"/>
            <a:ext cx="239100" cy="21253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319547"/>
            <a:ext cx="8457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Осевая симметрия в архитектуре и орнаментах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37575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Фасады и порталы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фасадах зданий осевая симметрия создаёт впечатление порядка и устойчивости: элементы слева и справа «отражаются» относительно воображаемой прямой. Поэтому входы, балконы и арки выглядят завершённо.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83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Арки, окна и лестницы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 симметрии часто проходит через центр композиции: проёмы, колонны и декоративные детали повторяются с равными расстояниями. Благодаря этому даже сложные по форме элементы воспринимаются цельно.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861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Орнаменты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орнаментах осевая симметрия помогает регулярно повторять мотивы на одинаковом расстоянии от оси. Это делает узор ритмичным: центральный элемент и «зеркальные» части связываются в единую структуру.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39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Кованые решётки и школьные интерьеры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Симметричные решётки, фрагменты ограждений и декоративные вставки удобно проектировать, потому что одинаковые элементы можно строить парно относительно оси. Так орнамент легче проверить и аккуратно воспроизвести.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Осевая симметрия в технике и конструкциях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технике симметрия упрощает проектирование: одинаковые части можно разработать сразу как «пару» относительно оси. Это снижает число ошибок и помогает быстрее переходить от чертежа к изготовлению детали.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Симметричные устройства легче сбалансировать и проверить. Например, колёса, корпуса машин и элементы механизмов работают стабильнее, когда формы и размеры по обе стороны оси согласованы и равномерны.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технические рисунки строятся с учётом симметрии. Если деталь имеет ось, то на чертеже достаточно задать одну половину, а остальное достроить отражением. Это экономит время и делает расчёты нагляднее.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осевая симметрия встречается чаще всего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статистические данные для «частоты» осевой симметрии в мире не приводятся, поэтому на диаграмме показаны условные доли по типичным учебным примерам.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заметная и удобная для построения осевая симметрия чаще встречается там, где много одинаковых элементов: в архитектуре, технике и декоративных узорах.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8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оценка по распространённости примеров в школьных заданиях (точных статистик не требуется; данные справочные, 2026).
</a:t>
            </a:r>
            <a:endParaRPr lang="en-US" sz="84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ось симметрии у рисунка или фигуры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сравнения частей при отражении относительно некоторой прямой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7724" y="2192833"/>
            <a:ext cx="238200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74949" y="2192833"/>
            <a:ext cx="238200" cy="23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07399" y="2216293"/>
            <a:ext cx="239100" cy="1912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94663" y="2192833"/>
            <a:ext cx="208425" cy="23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изучают осевую симметрию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20100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мышления и закономерностей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Осевая симметрия тренирует пространственное воображение: нужно представить отражение и соотнести части фигуры. Это помогает быстрее находить закономерности и уверенно выполнять задания по геометрии.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811425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Аккуратность чертежа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построениях важно точно работать с расстояниями до оси и направлениями. Регулярная практика симметричных отражений формирует аккуратность, точность и привычку перепроверять построения.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38700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преобразований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Осевое отражение — одно из базовых преобразований на плоскости. Знание того, как меняются точки и фигуры, помогает воспринимать геометрию как систему действий, а не набор отдельных правил.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118850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проверка решений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Симметричные фигуры легко проверять: если части совпадают при отражении, значит построение сделано правильно. Это ускоряет решение задач и снижает вероятность случайных ошибок.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0715" y="729975"/>
            <a:ext cx="3518271" cy="397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289000"/>
            <a:ext cx="4366200" cy="7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работе с симметрией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48875" y="3032048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строить образ точки с неправильной стороны или откладывать разное расстояние до оси. Кроме того, перпендикуляр к оси выбирают неточно, из-за чего контуры не совпадают даже при верной идее отражения.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966150" y="1477675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 — считать осью симметрии любую линию, проходящую через середину фигуры. Ось должна делить фигуру на «отражаемые» части: соответствующие точки обязаны находиться на равных расстояниях по обе стороны.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29500" y="1881206"/>
            <a:ext cx="3170700" cy="158068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20488"/>
            <a:ext cx="50427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в основных геометрических фигурах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 число осей симметрии и как именно они проходят через каждую фигуру.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равенств в сторонах и углах, тем больше симметрий у фигуры: дополнительные совпадения порождают новые оси.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Систематизация свойств фигур в школьной геометрии (9 класс).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6257" y="1691000"/>
            <a:ext cx="238200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69044" y="1691000"/>
            <a:ext cx="208425" cy="23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3344" y="1691000"/>
            <a:ext cx="208425" cy="23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02757" y="1691000"/>
            <a:ext cx="238200" cy="23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319547"/>
            <a:ext cx="8457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в знаках, буквах и символах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37575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Дорожные знаки и пиктограммы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Симметричные формы помогают быстро распознавать смысл: знак легче «узнать целиком» даже при беглом взгляде. Зеркальная согласованность контуров делает изображение более понятным и устойчивым визуально.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83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Эмблемы и логотипы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эмблемах используют осевое отражение, чтобы объединить элементы в единый знак. Благодаря этому композиция выглядит собранно: центральная часть уравновешивает «левую» и «правую» стороны.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861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и гарнитуры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некоторых русских заглавных буквах встречаются элементы осевой симметрии. Это делает начертания более строгими и удобными для восприятия в тексте и на плакатах.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39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контуры как преимущество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со сравнительно простыми геометрическими контурами легче строить и проверять по оси. Поэтому симметрия особенно эффективна там, где важно быстрое считывание и одинаковое качество копий.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симметрия влияет на восприятие формы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Симметричные изображения часто кажутся более «собранными»: их элементы логично распределены, поэтому глаз быстрее находит повторяющиеся части.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части согласованы относительно оси, композицию легче проверять и воспринимать как цельную. Нисимметричные формы могут выглядеть живее, но их труднее сопоставлять по равенству деталей.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4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условные оценки для объяснения эффекта; строгих измерений в диаграмме не требуется (2026).
</a:t>
            </a:r>
            <a:endParaRPr lang="en-US" sz="93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597700" y="1034125"/>
            <a:ext cx="39486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осевая симметрия как важное свойство фигур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151487" y="2296925"/>
            <a:ext cx="2841000" cy="8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Осевая симметрия — это зеркальное соответствие частей фигуры относительно прямой. Она помогает строить точки и фигуры, проверять чертежи и анализировать объекты. Встречается в природе, архитектуре, технике и знаках — особенно полезна для геометрии 9 класса.
</a:t>
            </a:r>
            <a:endParaRPr lang="en-US" sz="97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2026-05-12T04:39:14Z</dcterms:created>
  <dcterms:modified xsi:type="dcterms:W3CDTF">2026-05-12T04:39:14Z</dcterms:modified>
</cp:coreProperties>
</file>