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точную численность населения мира и страны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 считают людей и почему число всегда меняется.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численность населения важна для географии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влияет на расселение, урбанизацию и планирование территорий. Она быстро меняется из-за рождаемости, смертности и миграции, поэтому любое значение верно только для конкретной даты и требует регулярного обновления.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16495"/>
            <a:ext cx="658031" cy="5849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понимают под численностью населения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жители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 людей, для которых территория является обычным местом жизни. Такой подход важен для оценки реального расселения, но он не всегда совпадает с данными регистрации по адресу.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по регистрации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Зарегистрированные жители учитываются там, где они официально записаны, а не обязательно там, где живут ежедневно. Поэтому один город может иметь завышенное или заниженное число в зависимости от миграции и мобильности.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на дату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всегда привязана к конкретному моменту: дню переписи, началу года или другой выбранной дате. Без этого сравнение теряет смысл, потому что население постоянно меняется.
</a:t>
            </a:r>
            <a:endParaRPr lang="en-US" sz="1399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территориям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географии особенно важно считать людей по районам, городам и регионам. Такой разрез помогает сопоставлять население с плотностью застройки, транспортной доступностью и размещением рабочих мест.
</a:t>
            </a:r>
            <a:endParaRPr lang="en-US" sz="13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5826" y="1595710"/>
            <a:ext cx="3034977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данных о населении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дополняют друг друга: одни дают полную картину, другие — регулярное обновление.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источник не даёт идеального ответа сам по себе: точность возникает только при сопоставлении нескольких систем учёта.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демографической статистики и практики государственного учёта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как главный источник базовой численности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момент — вся страна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фиксирует население в строго установленную дату и одновременно охватывает все домохозяйства. Именно поэтому она даёт базовую точку, от которой затем ведут дальнейшие расчёты и сравнения между территориями.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число, но и портрет населения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переписи собирают сведения о возрасте, поле, образовании, занятости, составе семьи и условиях проживания. Такой набор данных помогает понять не просто сколько людей живёт в стране, но и как они распределены по группам.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карт и расчётов
</a:t>
            </a:r>
            <a:pPr algn="ctr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переписи становятся ориентиром для регионов, городов и муниципалитетов. По ним проверяют прежние оценки, выявляют изменения в расселении и сравнивают территории между собой более надёжно, чем по разрозненным текущим сведениям.
</a:t>
            </a:r>
            <a:endParaRPr lang="en-US" sz="9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итоговая оценка численности
</a:t>
            </a:r>
            <a:endParaRPr lang="en-US" sz="2771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статистика собирает и уточняет данные до итоговой даты.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меняет численность населения между переписями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вклад факторов зависит от территории: в городах и пригородах миграция часто влияет быстрее, чем естественный прирост.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отдельных регионов миграция может менять численность заметнее, чем рождаемость и смертность, особенно там, где население подвижно.
</a:t>
            </a:r>
            <a:endParaRPr lang="en-US" sz="1343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демографических факторов по данным статистической практики; оценка качественная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при учете населения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699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счёт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99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человек может попасть в разные списки несколько раз, если базы не согласованы между собой. Такая ошибка особенно опасна при объединении данных из разных ведомств.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2130463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в обходе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130466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переписчики не охватили отдельные дома, кварталы или удалённые участки, численность оказывается заниженной. Риск растёт в новых районах и на труднодоступных территориях.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38041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адрес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041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сведения о месте жительства приводят к тому, что человек учитывается не там, где реально живёт. Это особенно заметно у студентов, вахтовиков и арендаторов жилья.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54773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миграция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773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внутри страны и между странами нередко фиксируются хуже, чем рождения и смерти. Из-за этого быстро растущие города могут недополучать часть населения в статистике.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71505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отвечать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1505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люди не открывают дверь, не заполняют анкету или не сообщают важные сведения, появляется недоучёт. Он искажает картину в районах с высокой мобильностью и недоверием к опросам.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реестры и цифровой учет населения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реестры собирают сведения из разных источников в одном контуре. Это позволяет видеть изменения в численности быстрее, чем при ожидании следующей переписи, и удобнее отслеживать текущую ситуацию.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база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 рождении, смерти и регистрации по месту жительства дают почти непрерывный поток данных. Благодаря этому статистика может чаще пересчитывать численность и быстрее замечать демографические сдвиги.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обновление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учёт требует строгого контроля доступа к персональной информации. Чем больше сведений объединяется, тем важнее надёжная правовая и техническая защита данных граждан.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данных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результата базы приходится сопоставлять по адресам, датам и личным данным. Если системы ведутся по-разному, возникают расхождения, которые нужно устранять до публикации итоговых чисел.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между ведомствами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847837"/>
            <a:ext cx="4314825" cy="16173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подсчета населения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метод решает свою задачу: один даёт полную картину, другой — регулярное обновление, третий — быструю оценку.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надёжный результат даёт сочетание методов: перепись задаёт основу, реестры её обновляют, а обследования помогают проверить оценки между переписями.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общих характеристик методов демографического учёта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карт, адресов и геоинформационных систем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Привязка к территории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адресные базы помогают связать каждого жителя с конкретным домом, кварталом и административной единицей. Это особенно важно там, где границы районов и застройка меняются быстрее, чем обновляются списки.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расселения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численность населения накладывают на карту, становятся заметны зоны уплотнения, разреженной застройки и миграционного притяжения. Такой подход делает статистику более наглядной и полезной для планирования инфраструктуры.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границ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Геоинформационные системы помогают уточнять, к какой территории относится дом, школа или многоэтажный квартал. Это снижает ошибки при распределении населения по районам, муниципалитетам и переписным участкам.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пропусков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снимков, адресных реестров и полевых данных позволяет находить неучтённые дома, новые улицы и целые жилые массивы. Так уменьшается риск недоохвата населения в быстро растущих городах.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подсчёта населения на местности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объединяет полевой обход, онлайн-сбор данных и сверку с административными источниками.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снижающие точность переписи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обычно возникают там, где население активно перемещается, а адресная база обновляется медленнее, чем меняется реальная застройка и структура проживания.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в ошибку дают недоохват и миграция; значит, точность сильнее всего растёт при хорошем адресном учёте и повторной сверке данных.
</a:t>
            </a:r>
            <a:endParaRPr lang="en-US" sz="128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типовым источникам переписной погрешности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 — обязательная часть любого показателя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на момент учёта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или расчёт на 1 января задают точку отсчёта, к которой привязаны все дальнейшие сравнения. Без этого нельзя корректно сопоставлять разные территории и годы.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меняется постоянно: рождаются дети, умирают люди, семьи переезжают, часть жителей уезжает учиться или работать. Поэтому любое число быстро устаревает без указанной даты.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дата не указана, непонятно, о каком состоянии населения идёт речь. Тогда число теряет смысл для географии, планирования и сравнения данных между источниками.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60" y="2687716"/>
            <a:ext cx="298573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99546" y="2687716"/>
            <a:ext cx="298573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44266" y="2687716"/>
            <a:ext cx="298573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76588" y="2687716"/>
            <a:ext cx="298573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Подходы к учёту населения в мире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раз в десятилетие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Рекомендация ООН — проводить переписи не реже одного раза в десять лет. Такой интервал позволяет регулярно обновлять базовую численность и сравнивать страны по единой логике.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реестры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государства используют реестры населения, записи о рождении и смерти, а также данные регистрации. Это даёт более частое обновление численности без ожидания новой переписи.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сбор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Онлайн-анкеты и электронные базы ускоряют обработку и снижают расходы на подсчёт. Однако качество результата зависит от согласованности систем и полноты ввода сведений.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переписи, реестров и контрольных проверок позволяет чаще пересчитывать население между переписями. Такой подход делает оценку гибче и ближе к текущей реальности.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741828"/>
            <a:ext cx="4225529" cy="18331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которые проверяют численность населения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Сопутствующие показатели помогают оценить, насколько правдоподобна общая численность и как она распределяется по 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численность согласуется с плотностью, возрастной структурой и миграцией, итоговая оценка выглядит достовернее и лучше объясняет ситуацию на территории.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демографической статистике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достоверности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сопоставляют результат с предыдущими годами и ищут резкие скачки. Неожиданные изменения требуют проверки: они могут означать как реальный прирост, так и ошибку учёта.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прошлым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завершающем этапе используют повторные проверки и сопоставление нескольких источников. Чем больше независимых подтверждений, тем выше доверие к итоговой численности населения.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верификация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новостройкам, пригородам, сельским районам с трудным доступом и местам с высокой мобильностью жителей. Именно там чаще всего возникают пропуски и дубли.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территорий риска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данные сравнивают с числом учеников, пациентов, новых домов и транспортной нагрузкой. Если население выросло, а социальная инфраструктура не изменилась, результат выглядит сомнительно.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с инфраструктурой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Погрешность учёта и доверие к данным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растёт не только за счёт одного точного источника, но и благодаря постоянному сопоставлению разных баз и повторной проверке сомнительных записей.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согласованность данных, тем ниже ошибка. Регулярное обновление и контрольные проверки заметно повышают доверие к итоговой численности.
</a:t>
            </a:r>
            <a:endParaRPr lang="en-US" sz="1307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зависимость, отражающая принцип многоисточниковой верификации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задачам демографической статистики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точного подсчёта власти и исследователи рискуют планировать инфраструктуру и социальные расходы на неверной основе, что особенно заметно в быстро растущих городах.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показатель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принимать решения о бюджете, школах, больницах и транспорте.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численность населения — это результат совместной работы методов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оценка населения получается тогда, когда перепись, реестры, миграционный учёт и контрольные проверки дополняют друг друга. Важны дата, качество сверки и внимательное исправление недоучёта.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2026-06-02T23:41:09Z</dcterms:created>
  <dcterms:modified xsi:type="dcterms:W3CDTF">2026-06-02T23:41:09Z</dcterms:modified>
</cp:coreProperties>
</file>